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65" r:id="rId4"/>
    <p:sldId id="258" r:id="rId5"/>
    <p:sldId id="259" r:id="rId6"/>
    <p:sldId id="264" r:id="rId7"/>
    <p:sldId id="260" r:id="rId8"/>
    <p:sldId id="262" r:id="rId9"/>
    <p:sldId id="261" r:id="rId10"/>
    <p:sldId id="26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D"/>
    <a:srgbClr val="28A83A"/>
    <a:srgbClr val="702726"/>
    <a:srgbClr val="920007"/>
    <a:srgbClr val="C7000A"/>
    <a:srgbClr val="3E0104"/>
    <a:srgbClr val="FFCC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8170" autoAdjust="0"/>
  </p:normalViewPr>
  <p:slideViewPr>
    <p:cSldViewPr snapToGrid="0">
      <p:cViewPr varScale="1">
        <p:scale>
          <a:sx n="61" d="100"/>
          <a:sy n="61" d="100"/>
        </p:scale>
        <p:origin x="1445"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93D7FC-460E-4C91-A802-B67A2B3AAD3A}"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9CD2E1DF-CB90-4A70-9F43-6CBB745D2AD9}">
      <dgm:prSet/>
      <dgm:spPr>
        <a:ln>
          <a:solidFill>
            <a:schemeClr val="tx2">
              <a:lumMod val="25000"/>
              <a:lumOff val="75000"/>
            </a:schemeClr>
          </a:solidFill>
        </a:ln>
      </dgm:spPr>
      <dgm:t>
        <a:bodyPr/>
        <a:lstStyle/>
        <a:p>
          <a:r>
            <a:rPr lang="en-US" dirty="0"/>
            <a:t>Enhanced Advanced Driver Assistance Systems (ADAS)</a:t>
          </a:r>
        </a:p>
      </dgm:t>
    </dgm:pt>
    <dgm:pt modelId="{B9FC2F55-B992-4237-ACC7-9E12681A3705}" type="parTrans" cxnId="{C102FE19-BE3F-4B7A-9C80-180C6D1513BF}">
      <dgm:prSet/>
      <dgm:spPr/>
      <dgm:t>
        <a:bodyPr/>
        <a:lstStyle/>
        <a:p>
          <a:endParaRPr lang="en-US"/>
        </a:p>
      </dgm:t>
    </dgm:pt>
    <dgm:pt modelId="{61DB3A7F-2AD8-4784-9DBC-2023C60F9796}" type="sibTrans" cxnId="{C102FE19-BE3F-4B7A-9C80-180C6D1513BF}">
      <dgm:prSet/>
      <dgm:spPr/>
      <dgm:t>
        <a:bodyPr/>
        <a:lstStyle/>
        <a:p>
          <a:endParaRPr lang="en-US"/>
        </a:p>
      </dgm:t>
    </dgm:pt>
    <dgm:pt modelId="{156E1634-5748-4176-AE8F-08C4B53981AE}">
      <dgm:prSet/>
      <dgm:spPr>
        <a:ln>
          <a:solidFill>
            <a:schemeClr val="tx2">
              <a:lumMod val="50000"/>
              <a:lumOff val="50000"/>
            </a:schemeClr>
          </a:solidFill>
        </a:ln>
      </dgm:spPr>
      <dgm:t>
        <a:bodyPr/>
        <a:lstStyle/>
        <a:p>
          <a:r>
            <a:rPr lang="en-US"/>
            <a:t>Connected Vehicle Technologies</a:t>
          </a:r>
        </a:p>
      </dgm:t>
    </dgm:pt>
    <dgm:pt modelId="{2A702009-1546-4664-AF96-CFAB63711FF5}" type="parTrans" cxnId="{3C234773-F760-4AF8-951E-5524D9DDD913}">
      <dgm:prSet/>
      <dgm:spPr/>
      <dgm:t>
        <a:bodyPr/>
        <a:lstStyle/>
        <a:p>
          <a:endParaRPr lang="en-US"/>
        </a:p>
      </dgm:t>
    </dgm:pt>
    <dgm:pt modelId="{23C7C2B2-005F-40A8-904A-196D2BD34A97}" type="sibTrans" cxnId="{3C234773-F760-4AF8-951E-5524D9DDD913}">
      <dgm:prSet/>
      <dgm:spPr/>
      <dgm:t>
        <a:bodyPr/>
        <a:lstStyle/>
        <a:p>
          <a:endParaRPr lang="en-US"/>
        </a:p>
      </dgm:t>
    </dgm:pt>
    <dgm:pt modelId="{8FECEFD6-292C-4005-A044-10413D4EDE7F}">
      <dgm:prSet/>
      <dgm:spPr>
        <a:ln>
          <a:solidFill>
            <a:schemeClr val="tx2">
              <a:lumMod val="75000"/>
              <a:lumOff val="25000"/>
            </a:schemeClr>
          </a:solidFill>
        </a:ln>
      </dgm:spPr>
      <dgm:t>
        <a:bodyPr/>
        <a:lstStyle/>
        <a:p>
          <a:r>
            <a:rPr lang="en-US"/>
            <a:t>Infrastructure Improvements</a:t>
          </a:r>
        </a:p>
      </dgm:t>
    </dgm:pt>
    <dgm:pt modelId="{EB030111-C608-4219-B1D1-69F6E75DFB7C}" type="parTrans" cxnId="{A3E5DB25-EB0E-4BAA-81F3-8A7A860C328A}">
      <dgm:prSet/>
      <dgm:spPr/>
      <dgm:t>
        <a:bodyPr/>
        <a:lstStyle/>
        <a:p>
          <a:endParaRPr lang="en-US"/>
        </a:p>
      </dgm:t>
    </dgm:pt>
    <dgm:pt modelId="{77DE74A6-632A-4A5C-B70D-508A8AAF1704}" type="sibTrans" cxnId="{A3E5DB25-EB0E-4BAA-81F3-8A7A860C328A}">
      <dgm:prSet/>
      <dgm:spPr/>
      <dgm:t>
        <a:bodyPr/>
        <a:lstStyle/>
        <a:p>
          <a:endParaRPr lang="en-US"/>
        </a:p>
      </dgm:t>
    </dgm:pt>
    <dgm:pt modelId="{3BD4F28D-5E8A-4B5D-A2E3-F15377057F74}">
      <dgm:prSet/>
      <dgm:spPr>
        <a:ln>
          <a:solidFill>
            <a:schemeClr val="tx2">
              <a:lumMod val="90000"/>
              <a:lumOff val="10000"/>
            </a:schemeClr>
          </a:solidFill>
        </a:ln>
      </dgm:spPr>
      <dgm:t>
        <a:bodyPr/>
        <a:lstStyle/>
        <a:p>
          <a:r>
            <a:rPr lang="en-US"/>
            <a:t>Autopilot System driven by Artificial Intelligence</a:t>
          </a:r>
        </a:p>
      </dgm:t>
    </dgm:pt>
    <dgm:pt modelId="{A23E7D2E-BB0C-4E42-85F9-D708CF7FEC26}" type="parTrans" cxnId="{4F4AEFE5-C570-4AB7-9291-C3F88F7B8CF5}">
      <dgm:prSet/>
      <dgm:spPr/>
      <dgm:t>
        <a:bodyPr/>
        <a:lstStyle/>
        <a:p>
          <a:endParaRPr lang="en-US"/>
        </a:p>
      </dgm:t>
    </dgm:pt>
    <dgm:pt modelId="{B03025F9-DDF0-48FB-A3CB-13B208E780C0}" type="sibTrans" cxnId="{4F4AEFE5-C570-4AB7-9291-C3F88F7B8CF5}">
      <dgm:prSet/>
      <dgm:spPr/>
      <dgm:t>
        <a:bodyPr/>
        <a:lstStyle/>
        <a:p>
          <a:endParaRPr lang="en-US"/>
        </a:p>
      </dgm:t>
    </dgm:pt>
    <dgm:pt modelId="{8C2E1C95-FC88-4AF1-BD62-D67790718EC4}" type="pres">
      <dgm:prSet presAssocID="{A493D7FC-460E-4C91-A802-B67A2B3AAD3A}" presName="hierChild1" presStyleCnt="0">
        <dgm:presLayoutVars>
          <dgm:chPref val="1"/>
          <dgm:dir/>
          <dgm:animOne val="branch"/>
          <dgm:animLvl val="lvl"/>
          <dgm:resizeHandles/>
        </dgm:presLayoutVars>
      </dgm:prSet>
      <dgm:spPr/>
    </dgm:pt>
    <dgm:pt modelId="{D8475DBB-D277-40EA-9210-735777832346}" type="pres">
      <dgm:prSet presAssocID="{9CD2E1DF-CB90-4A70-9F43-6CBB745D2AD9}" presName="hierRoot1" presStyleCnt="0"/>
      <dgm:spPr/>
    </dgm:pt>
    <dgm:pt modelId="{7C608745-1610-4B70-8EE9-4A4CBA8100BA}" type="pres">
      <dgm:prSet presAssocID="{9CD2E1DF-CB90-4A70-9F43-6CBB745D2AD9}" presName="composite" presStyleCnt="0"/>
      <dgm:spPr/>
    </dgm:pt>
    <dgm:pt modelId="{16749CEE-3920-4A31-8F3E-CD5FB842552A}" type="pres">
      <dgm:prSet presAssocID="{9CD2E1DF-CB90-4A70-9F43-6CBB745D2AD9}" presName="background" presStyleLbl="node0" presStyleIdx="0" presStyleCnt="4"/>
      <dgm:spPr>
        <a:solidFill>
          <a:schemeClr val="tx2">
            <a:lumMod val="25000"/>
            <a:lumOff val="75000"/>
          </a:schemeClr>
        </a:solidFill>
      </dgm:spPr>
    </dgm:pt>
    <dgm:pt modelId="{38F90669-62FC-435B-9110-807E77CEE4A7}" type="pres">
      <dgm:prSet presAssocID="{9CD2E1DF-CB90-4A70-9F43-6CBB745D2AD9}" presName="text" presStyleLbl="fgAcc0" presStyleIdx="0" presStyleCnt="4">
        <dgm:presLayoutVars>
          <dgm:chPref val="3"/>
        </dgm:presLayoutVars>
      </dgm:prSet>
      <dgm:spPr/>
    </dgm:pt>
    <dgm:pt modelId="{0F69CCE0-18F0-4580-9010-1C52EC2679D4}" type="pres">
      <dgm:prSet presAssocID="{9CD2E1DF-CB90-4A70-9F43-6CBB745D2AD9}" presName="hierChild2" presStyleCnt="0"/>
      <dgm:spPr/>
    </dgm:pt>
    <dgm:pt modelId="{3925044E-8EAD-4C76-8410-68D103B14378}" type="pres">
      <dgm:prSet presAssocID="{156E1634-5748-4176-AE8F-08C4B53981AE}" presName="hierRoot1" presStyleCnt="0"/>
      <dgm:spPr/>
    </dgm:pt>
    <dgm:pt modelId="{AF089B15-0765-40FF-8C4F-F7942A810BA2}" type="pres">
      <dgm:prSet presAssocID="{156E1634-5748-4176-AE8F-08C4B53981AE}" presName="composite" presStyleCnt="0"/>
      <dgm:spPr/>
    </dgm:pt>
    <dgm:pt modelId="{531D83D7-7970-4A6A-9137-25E85A169CAA}" type="pres">
      <dgm:prSet presAssocID="{156E1634-5748-4176-AE8F-08C4B53981AE}" presName="background" presStyleLbl="node0" presStyleIdx="1" presStyleCnt="4"/>
      <dgm:spPr>
        <a:solidFill>
          <a:schemeClr val="tx2">
            <a:lumMod val="50000"/>
            <a:lumOff val="50000"/>
          </a:schemeClr>
        </a:solidFill>
      </dgm:spPr>
    </dgm:pt>
    <dgm:pt modelId="{F15E51C6-BB8C-478D-97AC-18A10009DC5E}" type="pres">
      <dgm:prSet presAssocID="{156E1634-5748-4176-AE8F-08C4B53981AE}" presName="text" presStyleLbl="fgAcc0" presStyleIdx="1" presStyleCnt="4">
        <dgm:presLayoutVars>
          <dgm:chPref val="3"/>
        </dgm:presLayoutVars>
      </dgm:prSet>
      <dgm:spPr/>
    </dgm:pt>
    <dgm:pt modelId="{8B554B70-F589-429D-A6B3-4F107875D7BC}" type="pres">
      <dgm:prSet presAssocID="{156E1634-5748-4176-AE8F-08C4B53981AE}" presName="hierChild2" presStyleCnt="0"/>
      <dgm:spPr/>
    </dgm:pt>
    <dgm:pt modelId="{AB8E8B03-4020-4B1A-84C9-6D60F1ED9C8C}" type="pres">
      <dgm:prSet presAssocID="{8FECEFD6-292C-4005-A044-10413D4EDE7F}" presName="hierRoot1" presStyleCnt="0"/>
      <dgm:spPr/>
    </dgm:pt>
    <dgm:pt modelId="{B596CC90-4DF3-44C7-9A5B-182EFB594004}" type="pres">
      <dgm:prSet presAssocID="{8FECEFD6-292C-4005-A044-10413D4EDE7F}" presName="composite" presStyleCnt="0"/>
      <dgm:spPr/>
    </dgm:pt>
    <dgm:pt modelId="{8B54AFD3-C31F-4B1D-AEE5-6774DE6AED75}" type="pres">
      <dgm:prSet presAssocID="{8FECEFD6-292C-4005-A044-10413D4EDE7F}" presName="background" presStyleLbl="node0" presStyleIdx="2" presStyleCnt="4"/>
      <dgm:spPr>
        <a:solidFill>
          <a:schemeClr val="tx2">
            <a:lumMod val="75000"/>
            <a:lumOff val="25000"/>
          </a:schemeClr>
        </a:solidFill>
      </dgm:spPr>
    </dgm:pt>
    <dgm:pt modelId="{142B7932-E734-4500-A0DA-0096D98316C1}" type="pres">
      <dgm:prSet presAssocID="{8FECEFD6-292C-4005-A044-10413D4EDE7F}" presName="text" presStyleLbl="fgAcc0" presStyleIdx="2" presStyleCnt="4">
        <dgm:presLayoutVars>
          <dgm:chPref val="3"/>
        </dgm:presLayoutVars>
      </dgm:prSet>
      <dgm:spPr/>
    </dgm:pt>
    <dgm:pt modelId="{28E9684B-264E-4324-8079-0890F237FE4B}" type="pres">
      <dgm:prSet presAssocID="{8FECEFD6-292C-4005-A044-10413D4EDE7F}" presName="hierChild2" presStyleCnt="0"/>
      <dgm:spPr/>
    </dgm:pt>
    <dgm:pt modelId="{7B5C4265-8A26-4B72-A61F-77C214D464C4}" type="pres">
      <dgm:prSet presAssocID="{3BD4F28D-5E8A-4B5D-A2E3-F15377057F74}" presName="hierRoot1" presStyleCnt="0"/>
      <dgm:spPr/>
    </dgm:pt>
    <dgm:pt modelId="{976306C0-6151-41EA-A8B5-FB796C237451}" type="pres">
      <dgm:prSet presAssocID="{3BD4F28D-5E8A-4B5D-A2E3-F15377057F74}" presName="composite" presStyleCnt="0"/>
      <dgm:spPr/>
    </dgm:pt>
    <dgm:pt modelId="{54FC1972-A77A-421C-8BDA-C965A5C73837}" type="pres">
      <dgm:prSet presAssocID="{3BD4F28D-5E8A-4B5D-A2E3-F15377057F74}" presName="background" presStyleLbl="node0" presStyleIdx="3" presStyleCnt="4"/>
      <dgm:spPr>
        <a:solidFill>
          <a:schemeClr val="tx2">
            <a:lumMod val="90000"/>
            <a:lumOff val="10000"/>
          </a:schemeClr>
        </a:solidFill>
      </dgm:spPr>
    </dgm:pt>
    <dgm:pt modelId="{741D790D-DE58-4108-854E-0D2C54737980}" type="pres">
      <dgm:prSet presAssocID="{3BD4F28D-5E8A-4B5D-A2E3-F15377057F74}" presName="text" presStyleLbl="fgAcc0" presStyleIdx="3" presStyleCnt="4">
        <dgm:presLayoutVars>
          <dgm:chPref val="3"/>
        </dgm:presLayoutVars>
      </dgm:prSet>
      <dgm:spPr/>
    </dgm:pt>
    <dgm:pt modelId="{482F1EC3-7E1F-4A33-B6FF-BAB7C1D2935C}" type="pres">
      <dgm:prSet presAssocID="{3BD4F28D-5E8A-4B5D-A2E3-F15377057F74}" presName="hierChild2" presStyleCnt="0"/>
      <dgm:spPr/>
    </dgm:pt>
  </dgm:ptLst>
  <dgm:cxnLst>
    <dgm:cxn modelId="{AA4B3E04-435F-4311-ACA2-5AC4C78F7328}" type="presOf" srcId="{A493D7FC-460E-4C91-A802-B67A2B3AAD3A}" destId="{8C2E1C95-FC88-4AF1-BD62-D67790718EC4}" srcOrd="0" destOrd="0" presId="urn:microsoft.com/office/officeart/2005/8/layout/hierarchy1"/>
    <dgm:cxn modelId="{C102FE19-BE3F-4B7A-9C80-180C6D1513BF}" srcId="{A493D7FC-460E-4C91-A802-B67A2B3AAD3A}" destId="{9CD2E1DF-CB90-4A70-9F43-6CBB745D2AD9}" srcOrd="0" destOrd="0" parTransId="{B9FC2F55-B992-4237-ACC7-9E12681A3705}" sibTransId="{61DB3A7F-2AD8-4784-9DBC-2023C60F9796}"/>
    <dgm:cxn modelId="{A3E5DB25-EB0E-4BAA-81F3-8A7A860C328A}" srcId="{A493D7FC-460E-4C91-A802-B67A2B3AAD3A}" destId="{8FECEFD6-292C-4005-A044-10413D4EDE7F}" srcOrd="2" destOrd="0" parTransId="{EB030111-C608-4219-B1D1-69F6E75DFB7C}" sibTransId="{77DE74A6-632A-4A5C-B70D-508A8AAF1704}"/>
    <dgm:cxn modelId="{B3C6D03D-11F5-4B64-93B8-2AE61BF30719}" type="presOf" srcId="{3BD4F28D-5E8A-4B5D-A2E3-F15377057F74}" destId="{741D790D-DE58-4108-854E-0D2C54737980}" srcOrd="0" destOrd="0" presId="urn:microsoft.com/office/officeart/2005/8/layout/hierarchy1"/>
    <dgm:cxn modelId="{3C234773-F760-4AF8-951E-5524D9DDD913}" srcId="{A493D7FC-460E-4C91-A802-B67A2B3AAD3A}" destId="{156E1634-5748-4176-AE8F-08C4B53981AE}" srcOrd="1" destOrd="0" parTransId="{2A702009-1546-4664-AF96-CFAB63711FF5}" sibTransId="{23C7C2B2-005F-40A8-904A-196D2BD34A97}"/>
    <dgm:cxn modelId="{FAA993AC-9D4F-46E1-9F8C-DD4AB4BAEC10}" type="presOf" srcId="{156E1634-5748-4176-AE8F-08C4B53981AE}" destId="{F15E51C6-BB8C-478D-97AC-18A10009DC5E}" srcOrd="0" destOrd="0" presId="urn:microsoft.com/office/officeart/2005/8/layout/hierarchy1"/>
    <dgm:cxn modelId="{667628C8-2AB4-4F97-900C-0A176F387EF6}" type="presOf" srcId="{8FECEFD6-292C-4005-A044-10413D4EDE7F}" destId="{142B7932-E734-4500-A0DA-0096D98316C1}" srcOrd="0" destOrd="0" presId="urn:microsoft.com/office/officeart/2005/8/layout/hierarchy1"/>
    <dgm:cxn modelId="{4F4AEFE5-C570-4AB7-9291-C3F88F7B8CF5}" srcId="{A493D7FC-460E-4C91-A802-B67A2B3AAD3A}" destId="{3BD4F28D-5E8A-4B5D-A2E3-F15377057F74}" srcOrd="3" destOrd="0" parTransId="{A23E7D2E-BB0C-4E42-85F9-D708CF7FEC26}" sibTransId="{B03025F9-DDF0-48FB-A3CB-13B208E780C0}"/>
    <dgm:cxn modelId="{F4E143EA-FFB2-4568-B86E-F6E15ECD5F51}" type="presOf" srcId="{9CD2E1DF-CB90-4A70-9F43-6CBB745D2AD9}" destId="{38F90669-62FC-435B-9110-807E77CEE4A7}" srcOrd="0" destOrd="0" presId="urn:microsoft.com/office/officeart/2005/8/layout/hierarchy1"/>
    <dgm:cxn modelId="{96E87E3A-1D69-4BDD-9642-56E3950EC409}" type="presParOf" srcId="{8C2E1C95-FC88-4AF1-BD62-D67790718EC4}" destId="{D8475DBB-D277-40EA-9210-735777832346}" srcOrd="0" destOrd="0" presId="urn:microsoft.com/office/officeart/2005/8/layout/hierarchy1"/>
    <dgm:cxn modelId="{CD8BB8BA-24A5-4152-96BB-0BA1CB0905FB}" type="presParOf" srcId="{D8475DBB-D277-40EA-9210-735777832346}" destId="{7C608745-1610-4B70-8EE9-4A4CBA8100BA}" srcOrd="0" destOrd="0" presId="urn:microsoft.com/office/officeart/2005/8/layout/hierarchy1"/>
    <dgm:cxn modelId="{8F6599AA-0DCD-49E9-89E5-14484DA3EDCB}" type="presParOf" srcId="{7C608745-1610-4B70-8EE9-4A4CBA8100BA}" destId="{16749CEE-3920-4A31-8F3E-CD5FB842552A}" srcOrd="0" destOrd="0" presId="urn:microsoft.com/office/officeart/2005/8/layout/hierarchy1"/>
    <dgm:cxn modelId="{631F06CB-5223-4AB1-B768-3EFA92E4DD39}" type="presParOf" srcId="{7C608745-1610-4B70-8EE9-4A4CBA8100BA}" destId="{38F90669-62FC-435B-9110-807E77CEE4A7}" srcOrd="1" destOrd="0" presId="urn:microsoft.com/office/officeart/2005/8/layout/hierarchy1"/>
    <dgm:cxn modelId="{60B6799E-C8CD-41B3-BA1D-C77D0541DD7F}" type="presParOf" srcId="{D8475DBB-D277-40EA-9210-735777832346}" destId="{0F69CCE0-18F0-4580-9010-1C52EC2679D4}" srcOrd="1" destOrd="0" presId="urn:microsoft.com/office/officeart/2005/8/layout/hierarchy1"/>
    <dgm:cxn modelId="{EB5C85BE-D99D-423A-94F1-412DC769C090}" type="presParOf" srcId="{8C2E1C95-FC88-4AF1-BD62-D67790718EC4}" destId="{3925044E-8EAD-4C76-8410-68D103B14378}" srcOrd="1" destOrd="0" presId="urn:microsoft.com/office/officeart/2005/8/layout/hierarchy1"/>
    <dgm:cxn modelId="{D61200A7-B546-49C7-BEE8-E94314282B5B}" type="presParOf" srcId="{3925044E-8EAD-4C76-8410-68D103B14378}" destId="{AF089B15-0765-40FF-8C4F-F7942A810BA2}" srcOrd="0" destOrd="0" presId="urn:microsoft.com/office/officeart/2005/8/layout/hierarchy1"/>
    <dgm:cxn modelId="{54EE99C4-8FD5-46C6-8932-B168859B5AC0}" type="presParOf" srcId="{AF089B15-0765-40FF-8C4F-F7942A810BA2}" destId="{531D83D7-7970-4A6A-9137-25E85A169CAA}" srcOrd="0" destOrd="0" presId="urn:microsoft.com/office/officeart/2005/8/layout/hierarchy1"/>
    <dgm:cxn modelId="{1D83B378-62F3-4127-9604-B1E637C1EC32}" type="presParOf" srcId="{AF089B15-0765-40FF-8C4F-F7942A810BA2}" destId="{F15E51C6-BB8C-478D-97AC-18A10009DC5E}" srcOrd="1" destOrd="0" presId="urn:microsoft.com/office/officeart/2005/8/layout/hierarchy1"/>
    <dgm:cxn modelId="{47E422D4-0920-4117-B159-23BFE3214F62}" type="presParOf" srcId="{3925044E-8EAD-4C76-8410-68D103B14378}" destId="{8B554B70-F589-429D-A6B3-4F107875D7BC}" srcOrd="1" destOrd="0" presId="urn:microsoft.com/office/officeart/2005/8/layout/hierarchy1"/>
    <dgm:cxn modelId="{679C4055-6C65-44D1-93E9-4C12E28BFD1E}" type="presParOf" srcId="{8C2E1C95-FC88-4AF1-BD62-D67790718EC4}" destId="{AB8E8B03-4020-4B1A-84C9-6D60F1ED9C8C}" srcOrd="2" destOrd="0" presId="urn:microsoft.com/office/officeart/2005/8/layout/hierarchy1"/>
    <dgm:cxn modelId="{555E184B-5296-454A-B8B4-141AF4134DBA}" type="presParOf" srcId="{AB8E8B03-4020-4B1A-84C9-6D60F1ED9C8C}" destId="{B596CC90-4DF3-44C7-9A5B-182EFB594004}" srcOrd="0" destOrd="0" presId="urn:microsoft.com/office/officeart/2005/8/layout/hierarchy1"/>
    <dgm:cxn modelId="{7BCE769F-35AD-40D8-8B6F-A01AEEEF7F49}" type="presParOf" srcId="{B596CC90-4DF3-44C7-9A5B-182EFB594004}" destId="{8B54AFD3-C31F-4B1D-AEE5-6774DE6AED75}" srcOrd="0" destOrd="0" presId="urn:microsoft.com/office/officeart/2005/8/layout/hierarchy1"/>
    <dgm:cxn modelId="{5D25070E-E916-4164-AE79-F7FD74D45F27}" type="presParOf" srcId="{B596CC90-4DF3-44C7-9A5B-182EFB594004}" destId="{142B7932-E734-4500-A0DA-0096D98316C1}" srcOrd="1" destOrd="0" presId="urn:microsoft.com/office/officeart/2005/8/layout/hierarchy1"/>
    <dgm:cxn modelId="{CAFC637F-B1CE-4D53-BAA8-9F512531D228}" type="presParOf" srcId="{AB8E8B03-4020-4B1A-84C9-6D60F1ED9C8C}" destId="{28E9684B-264E-4324-8079-0890F237FE4B}" srcOrd="1" destOrd="0" presId="urn:microsoft.com/office/officeart/2005/8/layout/hierarchy1"/>
    <dgm:cxn modelId="{DEAEA968-14ED-4453-AAD8-5B3F773D306F}" type="presParOf" srcId="{8C2E1C95-FC88-4AF1-BD62-D67790718EC4}" destId="{7B5C4265-8A26-4B72-A61F-77C214D464C4}" srcOrd="3" destOrd="0" presId="urn:microsoft.com/office/officeart/2005/8/layout/hierarchy1"/>
    <dgm:cxn modelId="{95A3EADC-1A3E-472F-8250-2104E5466376}" type="presParOf" srcId="{7B5C4265-8A26-4B72-A61F-77C214D464C4}" destId="{976306C0-6151-41EA-A8B5-FB796C237451}" srcOrd="0" destOrd="0" presId="urn:microsoft.com/office/officeart/2005/8/layout/hierarchy1"/>
    <dgm:cxn modelId="{9D725BB3-8D12-421B-A447-4016D03AFD87}" type="presParOf" srcId="{976306C0-6151-41EA-A8B5-FB796C237451}" destId="{54FC1972-A77A-421C-8BDA-C965A5C73837}" srcOrd="0" destOrd="0" presId="urn:microsoft.com/office/officeart/2005/8/layout/hierarchy1"/>
    <dgm:cxn modelId="{47D51C9C-EF80-48AB-87B6-BEC6224A014D}" type="presParOf" srcId="{976306C0-6151-41EA-A8B5-FB796C237451}" destId="{741D790D-DE58-4108-854E-0D2C54737980}" srcOrd="1" destOrd="0" presId="urn:microsoft.com/office/officeart/2005/8/layout/hierarchy1"/>
    <dgm:cxn modelId="{9F119B05-97BD-4EB7-A9E1-0B2DCD20B2B4}" type="presParOf" srcId="{7B5C4265-8A26-4B72-A61F-77C214D464C4}" destId="{482F1EC3-7E1F-4A33-B6FF-BAB7C1D2935C}"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FDB700-B0BB-42C8-ADDF-976287381AC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5E9A1A4-EFC6-4BCF-A5DD-6D0AE4DF0B9D}">
      <dgm:prSet custT="1"/>
      <dgm:spPr/>
      <dgm:t>
        <a:bodyPr/>
        <a:lstStyle/>
        <a:p>
          <a:pPr>
            <a:lnSpc>
              <a:spcPct val="100000"/>
            </a:lnSpc>
          </a:pPr>
          <a:r>
            <a:rPr lang="en-MY" sz="2400" dirty="0"/>
            <a:t>Technical Challenges</a:t>
          </a:r>
          <a:endParaRPr lang="en-US" sz="2400" dirty="0"/>
        </a:p>
      </dgm:t>
    </dgm:pt>
    <dgm:pt modelId="{62FE9861-EDFF-4A48-98B9-E10824D11CB7}" type="parTrans" cxnId="{63CD2631-BCA5-4919-8DF5-98BE4962EE14}">
      <dgm:prSet/>
      <dgm:spPr/>
      <dgm:t>
        <a:bodyPr/>
        <a:lstStyle/>
        <a:p>
          <a:endParaRPr lang="en-US"/>
        </a:p>
      </dgm:t>
    </dgm:pt>
    <dgm:pt modelId="{8F5AB076-B980-4D83-9428-592154C4F675}" type="sibTrans" cxnId="{63CD2631-BCA5-4919-8DF5-98BE4962EE14}">
      <dgm:prSet/>
      <dgm:spPr/>
      <dgm:t>
        <a:bodyPr/>
        <a:lstStyle/>
        <a:p>
          <a:endParaRPr lang="en-US"/>
        </a:p>
      </dgm:t>
    </dgm:pt>
    <dgm:pt modelId="{363D77BE-0CC7-4540-A874-82FEB65A4F52}">
      <dgm:prSet custT="1"/>
      <dgm:spPr/>
      <dgm:t>
        <a:bodyPr/>
        <a:lstStyle/>
        <a:p>
          <a:pPr>
            <a:lnSpc>
              <a:spcPct val="100000"/>
            </a:lnSpc>
          </a:pPr>
          <a:r>
            <a:rPr lang="en-MY" sz="2400" dirty="0"/>
            <a:t>Regulatory Challenges</a:t>
          </a:r>
          <a:endParaRPr lang="en-US" sz="2400" dirty="0"/>
        </a:p>
      </dgm:t>
    </dgm:pt>
    <dgm:pt modelId="{34260002-CBE6-43BA-A12C-C8FBF9E4A1CC}" type="parTrans" cxnId="{7A70AC15-FD47-4E62-A15E-A763F10B27FB}">
      <dgm:prSet/>
      <dgm:spPr/>
      <dgm:t>
        <a:bodyPr/>
        <a:lstStyle/>
        <a:p>
          <a:endParaRPr lang="en-US"/>
        </a:p>
      </dgm:t>
    </dgm:pt>
    <dgm:pt modelId="{923CC37A-15F6-452A-A0A4-A26171B33065}" type="sibTrans" cxnId="{7A70AC15-FD47-4E62-A15E-A763F10B27FB}">
      <dgm:prSet/>
      <dgm:spPr/>
      <dgm:t>
        <a:bodyPr/>
        <a:lstStyle/>
        <a:p>
          <a:endParaRPr lang="en-US"/>
        </a:p>
      </dgm:t>
    </dgm:pt>
    <dgm:pt modelId="{1B7AE0A9-2E75-4295-9CEA-EA1DB03A1D88}">
      <dgm:prSet custT="1"/>
      <dgm:spPr/>
      <dgm:t>
        <a:bodyPr/>
        <a:lstStyle/>
        <a:p>
          <a:pPr>
            <a:lnSpc>
              <a:spcPct val="100000"/>
            </a:lnSpc>
          </a:pPr>
          <a:r>
            <a:rPr lang="en-MY" sz="2400" dirty="0"/>
            <a:t>Safety Challenges</a:t>
          </a:r>
          <a:endParaRPr lang="en-US" sz="2400" dirty="0"/>
        </a:p>
      </dgm:t>
    </dgm:pt>
    <dgm:pt modelId="{5CAF3A09-1317-4367-98F3-C2D698D9DFA7}" type="parTrans" cxnId="{0A3F5DB3-3749-470B-B507-B8F8A02F7146}">
      <dgm:prSet/>
      <dgm:spPr/>
      <dgm:t>
        <a:bodyPr/>
        <a:lstStyle/>
        <a:p>
          <a:endParaRPr lang="en-US"/>
        </a:p>
      </dgm:t>
    </dgm:pt>
    <dgm:pt modelId="{DB80BAE0-2622-4127-935F-77FF43841879}" type="sibTrans" cxnId="{0A3F5DB3-3749-470B-B507-B8F8A02F7146}">
      <dgm:prSet/>
      <dgm:spPr/>
      <dgm:t>
        <a:bodyPr/>
        <a:lstStyle/>
        <a:p>
          <a:endParaRPr lang="en-US"/>
        </a:p>
      </dgm:t>
    </dgm:pt>
    <dgm:pt modelId="{AAD491DE-DAA3-4064-970D-AB5446C2B4AC}">
      <dgm:prSet custT="1"/>
      <dgm:spPr/>
      <dgm:t>
        <a:bodyPr/>
        <a:lstStyle/>
        <a:p>
          <a:pPr>
            <a:lnSpc>
              <a:spcPct val="100000"/>
            </a:lnSpc>
          </a:pPr>
          <a:r>
            <a:rPr lang="en-MY" sz="2400" dirty="0"/>
            <a:t>Public Perception, Trust &amp; Liability Challenges</a:t>
          </a:r>
          <a:endParaRPr lang="en-US" sz="2400" dirty="0"/>
        </a:p>
      </dgm:t>
    </dgm:pt>
    <dgm:pt modelId="{4443FC00-F30A-4F17-B7CF-9FF0E36530B9}" type="parTrans" cxnId="{746252E1-44A8-4B07-9BBC-EBAF5C274DD6}">
      <dgm:prSet/>
      <dgm:spPr/>
      <dgm:t>
        <a:bodyPr/>
        <a:lstStyle/>
        <a:p>
          <a:endParaRPr lang="en-US"/>
        </a:p>
      </dgm:t>
    </dgm:pt>
    <dgm:pt modelId="{414DC48B-7FFD-4124-B692-D9B2C953B22C}" type="sibTrans" cxnId="{746252E1-44A8-4B07-9BBC-EBAF5C274DD6}">
      <dgm:prSet/>
      <dgm:spPr/>
      <dgm:t>
        <a:bodyPr/>
        <a:lstStyle/>
        <a:p>
          <a:endParaRPr lang="en-US"/>
        </a:p>
      </dgm:t>
    </dgm:pt>
    <dgm:pt modelId="{99E1873E-F146-49E1-B82F-39CFF8EDE614}" type="pres">
      <dgm:prSet presAssocID="{06FDB700-B0BB-42C8-ADDF-976287381ACD}" presName="root" presStyleCnt="0">
        <dgm:presLayoutVars>
          <dgm:dir/>
          <dgm:resizeHandles val="exact"/>
        </dgm:presLayoutVars>
      </dgm:prSet>
      <dgm:spPr/>
    </dgm:pt>
    <dgm:pt modelId="{6E652C8F-EE25-41BE-89D2-FF92708D53E1}" type="pres">
      <dgm:prSet presAssocID="{55E9A1A4-EFC6-4BCF-A5DD-6D0AE4DF0B9D}" presName="compNode" presStyleCnt="0"/>
      <dgm:spPr/>
    </dgm:pt>
    <dgm:pt modelId="{D8088649-B7D5-45C5-B7F9-5F389559C327}" type="pres">
      <dgm:prSet presAssocID="{55E9A1A4-EFC6-4BCF-A5DD-6D0AE4DF0B9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ACAE9BFA-F9FF-4219-AFB3-ADBC246F4C57}" type="pres">
      <dgm:prSet presAssocID="{55E9A1A4-EFC6-4BCF-A5DD-6D0AE4DF0B9D}" presName="spaceRect" presStyleCnt="0"/>
      <dgm:spPr/>
    </dgm:pt>
    <dgm:pt modelId="{9A360551-2FF5-4335-9432-257D10213096}" type="pres">
      <dgm:prSet presAssocID="{55E9A1A4-EFC6-4BCF-A5DD-6D0AE4DF0B9D}" presName="textRect" presStyleLbl="revTx" presStyleIdx="0" presStyleCnt="4">
        <dgm:presLayoutVars>
          <dgm:chMax val="1"/>
          <dgm:chPref val="1"/>
        </dgm:presLayoutVars>
      </dgm:prSet>
      <dgm:spPr/>
    </dgm:pt>
    <dgm:pt modelId="{2C7EE009-019D-4432-BD22-5D9BC6ADB08E}" type="pres">
      <dgm:prSet presAssocID="{8F5AB076-B980-4D83-9428-592154C4F675}" presName="sibTrans" presStyleCnt="0"/>
      <dgm:spPr/>
    </dgm:pt>
    <dgm:pt modelId="{ADC1894E-F25A-474C-8A06-8FDA852AA6FD}" type="pres">
      <dgm:prSet presAssocID="{363D77BE-0CC7-4540-A874-82FEB65A4F52}" presName="compNode" presStyleCnt="0"/>
      <dgm:spPr/>
    </dgm:pt>
    <dgm:pt modelId="{358B70E5-30E0-4EB3-A53F-DFF96593FF1A}" type="pres">
      <dgm:prSet presAssocID="{363D77BE-0CC7-4540-A874-82FEB65A4F5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avel"/>
        </a:ext>
      </dgm:extLst>
    </dgm:pt>
    <dgm:pt modelId="{E28FD642-932D-4BE1-8926-80BBF6E58136}" type="pres">
      <dgm:prSet presAssocID="{363D77BE-0CC7-4540-A874-82FEB65A4F52}" presName="spaceRect" presStyleCnt="0"/>
      <dgm:spPr/>
    </dgm:pt>
    <dgm:pt modelId="{7CC6B456-4552-4AAF-A7F1-A772989C9C5F}" type="pres">
      <dgm:prSet presAssocID="{363D77BE-0CC7-4540-A874-82FEB65A4F52}" presName="textRect" presStyleLbl="revTx" presStyleIdx="1" presStyleCnt="4">
        <dgm:presLayoutVars>
          <dgm:chMax val="1"/>
          <dgm:chPref val="1"/>
        </dgm:presLayoutVars>
      </dgm:prSet>
      <dgm:spPr/>
    </dgm:pt>
    <dgm:pt modelId="{9B1F1FB8-6C98-4D6B-946B-8A5C131DEC52}" type="pres">
      <dgm:prSet presAssocID="{923CC37A-15F6-452A-A0A4-A26171B33065}" presName="sibTrans" presStyleCnt="0"/>
      <dgm:spPr/>
    </dgm:pt>
    <dgm:pt modelId="{BD9ED2C5-6EF5-48BB-AF38-F907C34F7469}" type="pres">
      <dgm:prSet presAssocID="{1B7AE0A9-2E75-4295-9CEA-EA1DB03A1D88}" presName="compNode" presStyleCnt="0"/>
      <dgm:spPr/>
    </dgm:pt>
    <dgm:pt modelId="{BFADE694-14AC-4FCA-AF3B-0C5BBF58022D}" type="pres">
      <dgm:prSet presAssocID="{1B7AE0A9-2E75-4295-9CEA-EA1DB03A1D8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B40680F8-0C8D-41CD-88D6-71DCFF8813E1}" type="pres">
      <dgm:prSet presAssocID="{1B7AE0A9-2E75-4295-9CEA-EA1DB03A1D88}" presName="spaceRect" presStyleCnt="0"/>
      <dgm:spPr/>
    </dgm:pt>
    <dgm:pt modelId="{C1E9FD23-E276-42B6-A805-E1E08903EB63}" type="pres">
      <dgm:prSet presAssocID="{1B7AE0A9-2E75-4295-9CEA-EA1DB03A1D88}" presName="textRect" presStyleLbl="revTx" presStyleIdx="2" presStyleCnt="4">
        <dgm:presLayoutVars>
          <dgm:chMax val="1"/>
          <dgm:chPref val="1"/>
        </dgm:presLayoutVars>
      </dgm:prSet>
      <dgm:spPr/>
    </dgm:pt>
    <dgm:pt modelId="{E6A62CF8-5B30-4D26-95C8-AF89E9BA468D}" type="pres">
      <dgm:prSet presAssocID="{DB80BAE0-2622-4127-935F-77FF43841879}" presName="sibTrans" presStyleCnt="0"/>
      <dgm:spPr/>
    </dgm:pt>
    <dgm:pt modelId="{F1DCFB24-05B6-4C85-AB50-4A911862E46E}" type="pres">
      <dgm:prSet presAssocID="{AAD491DE-DAA3-4064-970D-AB5446C2B4AC}" presName="compNode" presStyleCnt="0"/>
      <dgm:spPr/>
    </dgm:pt>
    <dgm:pt modelId="{80778D99-7794-4A86-B865-8DAB867766DE}" type="pres">
      <dgm:prSet presAssocID="{AAD491DE-DAA3-4064-970D-AB5446C2B4A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ales of Justice"/>
        </a:ext>
      </dgm:extLst>
    </dgm:pt>
    <dgm:pt modelId="{A7D0F735-5167-4A7D-8FCE-C060282ED983}" type="pres">
      <dgm:prSet presAssocID="{AAD491DE-DAA3-4064-970D-AB5446C2B4AC}" presName="spaceRect" presStyleCnt="0"/>
      <dgm:spPr/>
    </dgm:pt>
    <dgm:pt modelId="{57DBF0CE-A203-4A14-89FB-14EC02E8DDFD}" type="pres">
      <dgm:prSet presAssocID="{AAD491DE-DAA3-4064-970D-AB5446C2B4AC}" presName="textRect" presStyleLbl="revTx" presStyleIdx="3" presStyleCnt="4">
        <dgm:presLayoutVars>
          <dgm:chMax val="1"/>
          <dgm:chPref val="1"/>
        </dgm:presLayoutVars>
      </dgm:prSet>
      <dgm:spPr/>
    </dgm:pt>
  </dgm:ptLst>
  <dgm:cxnLst>
    <dgm:cxn modelId="{88E98F06-A454-4DD9-8D9B-105FA9A74D8F}" type="presOf" srcId="{06FDB700-B0BB-42C8-ADDF-976287381ACD}" destId="{99E1873E-F146-49E1-B82F-39CFF8EDE614}" srcOrd="0" destOrd="0" presId="urn:microsoft.com/office/officeart/2018/2/layout/IconLabelList"/>
    <dgm:cxn modelId="{189A1812-BDEF-43A3-BD6A-613B524FDFF7}" type="presOf" srcId="{AAD491DE-DAA3-4064-970D-AB5446C2B4AC}" destId="{57DBF0CE-A203-4A14-89FB-14EC02E8DDFD}" srcOrd="0" destOrd="0" presId="urn:microsoft.com/office/officeart/2018/2/layout/IconLabelList"/>
    <dgm:cxn modelId="{7A70AC15-FD47-4E62-A15E-A763F10B27FB}" srcId="{06FDB700-B0BB-42C8-ADDF-976287381ACD}" destId="{363D77BE-0CC7-4540-A874-82FEB65A4F52}" srcOrd="1" destOrd="0" parTransId="{34260002-CBE6-43BA-A12C-C8FBF9E4A1CC}" sibTransId="{923CC37A-15F6-452A-A0A4-A26171B33065}"/>
    <dgm:cxn modelId="{63CD2631-BCA5-4919-8DF5-98BE4962EE14}" srcId="{06FDB700-B0BB-42C8-ADDF-976287381ACD}" destId="{55E9A1A4-EFC6-4BCF-A5DD-6D0AE4DF0B9D}" srcOrd="0" destOrd="0" parTransId="{62FE9861-EDFF-4A48-98B9-E10824D11CB7}" sibTransId="{8F5AB076-B980-4D83-9428-592154C4F675}"/>
    <dgm:cxn modelId="{ED7A1344-EEF3-4A8A-B350-E26B83846736}" type="presOf" srcId="{1B7AE0A9-2E75-4295-9CEA-EA1DB03A1D88}" destId="{C1E9FD23-E276-42B6-A805-E1E08903EB63}" srcOrd="0" destOrd="0" presId="urn:microsoft.com/office/officeart/2018/2/layout/IconLabelList"/>
    <dgm:cxn modelId="{DC835152-CA02-411E-9CDF-8316737DCEDD}" type="presOf" srcId="{363D77BE-0CC7-4540-A874-82FEB65A4F52}" destId="{7CC6B456-4552-4AAF-A7F1-A772989C9C5F}" srcOrd="0" destOrd="0" presId="urn:microsoft.com/office/officeart/2018/2/layout/IconLabelList"/>
    <dgm:cxn modelId="{7C5C4F77-47AE-47A2-A646-55FE14B65B5C}" type="presOf" srcId="{55E9A1A4-EFC6-4BCF-A5DD-6D0AE4DF0B9D}" destId="{9A360551-2FF5-4335-9432-257D10213096}" srcOrd="0" destOrd="0" presId="urn:microsoft.com/office/officeart/2018/2/layout/IconLabelList"/>
    <dgm:cxn modelId="{0A3F5DB3-3749-470B-B507-B8F8A02F7146}" srcId="{06FDB700-B0BB-42C8-ADDF-976287381ACD}" destId="{1B7AE0A9-2E75-4295-9CEA-EA1DB03A1D88}" srcOrd="2" destOrd="0" parTransId="{5CAF3A09-1317-4367-98F3-C2D698D9DFA7}" sibTransId="{DB80BAE0-2622-4127-935F-77FF43841879}"/>
    <dgm:cxn modelId="{746252E1-44A8-4B07-9BBC-EBAF5C274DD6}" srcId="{06FDB700-B0BB-42C8-ADDF-976287381ACD}" destId="{AAD491DE-DAA3-4064-970D-AB5446C2B4AC}" srcOrd="3" destOrd="0" parTransId="{4443FC00-F30A-4F17-B7CF-9FF0E36530B9}" sibTransId="{414DC48B-7FFD-4124-B692-D9B2C953B22C}"/>
    <dgm:cxn modelId="{8253CB7E-F566-4288-8B16-6A40DA5366AF}" type="presParOf" srcId="{99E1873E-F146-49E1-B82F-39CFF8EDE614}" destId="{6E652C8F-EE25-41BE-89D2-FF92708D53E1}" srcOrd="0" destOrd="0" presId="urn:microsoft.com/office/officeart/2018/2/layout/IconLabelList"/>
    <dgm:cxn modelId="{DDA1C4CA-B932-4F32-B3B8-66A458DCC1F1}" type="presParOf" srcId="{6E652C8F-EE25-41BE-89D2-FF92708D53E1}" destId="{D8088649-B7D5-45C5-B7F9-5F389559C327}" srcOrd="0" destOrd="0" presId="urn:microsoft.com/office/officeart/2018/2/layout/IconLabelList"/>
    <dgm:cxn modelId="{5DA7886F-36FC-4AF9-8D01-7F6E3B737FB6}" type="presParOf" srcId="{6E652C8F-EE25-41BE-89D2-FF92708D53E1}" destId="{ACAE9BFA-F9FF-4219-AFB3-ADBC246F4C57}" srcOrd="1" destOrd="0" presId="urn:microsoft.com/office/officeart/2018/2/layout/IconLabelList"/>
    <dgm:cxn modelId="{38C7EEA2-A972-4CD6-9980-51EF67E66059}" type="presParOf" srcId="{6E652C8F-EE25-41BE-89D2-FF92708D53E1}" destId="{9A360551-2FF5-4335-9432-257D10213096}" srcOrd="2" destOrd="0" presId="urn:microsoft.com/office/officeart/2018/2/layout/IconLabelList"/>
    <dgm:cxn modelId="{337573B9-E652-413E-8109-98F21FF8889D}" type="presParOf" srcId="{99E1873E-F146-49E1-B82F-39CFF8EDE614}" destId="{2C7EE009-019D-4432-BD22-5D9BC6ADB08E}" srcOrd="1" destOrd="0" presId="urn:microsoft.com/office/officeart/2018/2/layout/IconLabelList"/>
    <dgm:cxn modelId="{0CD3055B-4567-468B-A5B0-0F2976F0ED0D}" type="presParOf" srcId="{99E1873E-F146-49E1-B82F-39CFF8EDE614}" destId="{ADC1894E-F25A-474C-8A06-8FDA852AA6FD}" srcOrd="2" destOrd="0" presId="urn:microsoft.com/office/officeart/2018/2/layout/IconLabelList"/>
    <dgm:cxn modelId="{525D2C5E-A3E6-45E0-9191-180F0EFD7350}" type="presParOf" srcId="{ADC1894E-F25A-474C-8A06-8FDA852AA6FD}" destId="{358B70E5-30E0-4EB3-A53F-DFF96593FF1A}" srcOrd="0" destOrd="0" presId="urn:microsoft.com/office/officeart/2018/2/layout/IconLabelList"/>
    <dgm:cxn modelId="{CD57E065-C849-4454-9787-50484BAF1DCC}" type="presParOf" srcId="{ADC1894E-F25A-474C-8A06-8FDA852AA6FD}" destId="{E28FD642-932D-4BE1-8926-80BBF6E58136}" srcOrd="1" destOrd="0" presId="urn:microsoft.com/office/officeart/2018/2/layout/IconLabelList"/>
    <dgm:cxn modelId="{DCC5EE15-2ACD-4D6C-B5C7-4426956AB614}" type="presParOf" srcId="{ADC1894E-F25A-474C-8A06-8FDA852AA6FD}" destId="{7CC6B456-4552-4AAF-A7F1-A772989C9C5F}" srcOrd="2" destOrd="0" presId="urn:microsoft.com/office/officeart/2018/2/layout/IconLabelList"/>
    <dgm:cxn modelId="{D71DA6C3-0311-45BB-8F25-FDE19E08C39D}" type="presParOf" srcId="{99E1873E-F146-49E1-B82F-39CFF8EDE614}" destId="{9B1F1FB8-6C98-4D6B-946B-8A5C131DEC52}" srcOrd="3" destOrd="0" presId="urn:microsoft.com/office/officeart/2018/2/layout/IconLabelList"/>
    <dgm:cxn modelId="{23FCE861-23D9-4051-8483-B79BD560ED99}" type="presParOf" srcId="{99E1873E-F146-49E1-B82F-39CFF8EDE614}" destId="{BD9ED2C5-6EF5-48BB-AF38-F907C34F7469}" srcOrd="4" destOrd="0" presId="urn:microsoft.com/office/officeart/2018/2/layout/IconLabelList"/>
    <dgm:cxn modelId="{986AF3BD-EDC4-4012-A5C4-B8FAA9E08830}" type="presParOf" srcId="{BD9ED2C5-6EF5-48BB-AF38-F907C34F7469}" destId="{BFADE694-14AC-4FCA-AF3B-0C5BBF58022D}" srcOrd="0" destOrd="0" presId="urn:microsoft.com/office/officeart/2018/2/layout/IconLabelList"/>
    <dgm:cxn modelId="{1F9E2ED4-0568-41DC-A476-29005F90CB63}" type="presParOf" srcId="{BD9ED2C5-6EF5-48BB-AF38-F907C34F7469}" destId="{B40680F8-0C8D-41CD-88D6-71DCFF8813E1}" srcOrd="1" destOrd="0" presId="urn:microsoft.com/office/officeart/2018/2/layout/IconLabelList"/>
    <dgm:cxn modelId="{1CA5D403-0333-488A-86F1-C63973E3B0B1}" type="presParOf" srcId="{BD9ED2C5-6EF5-48BB-AF38-F907C34F7469}" destId="{C1E9FD23-E276-42B6-A805-E1E08903EB63}" srcOrd="2" destOrd="0" presId="urn:microsoft.com/office/officeart/2018/2/layout/IconLabelList"/>
    <dgm:cxn modelId="{0665450F-B4F5-453B-B435-A53DB60FABC6}" type="presParOf" srcId="{99E1873E-F146-49E1-B82F-39CFF8EDE614}" destId="{E6A62CF8-5B30-4D26-95C8-AF89E9BA468D}" srcOrd="5" destOrd="0" presId="urn:microsoft.com/office/officeart/2018/2/layout/IconLabelList"/>
    <dgm:cxn modelId="{8F3F355E-FA33-40DB-BDCD-D24A927D769B}" type="presParOf" srcId="{99E1873E-F146-49E1-B82F-39CFF8EDE614}" destId="{F1DCFB24-05B6-4C85-AB50-4A911862E46E}" srcOrd="6" destOrd="0" presId="urn:microsoft.com/office/officeart/2018/2/layout/IconLabelList"/>
    <dgm:cxn modelId="{57F429A0-3670-418D-9279-D50504BE7F87}" type="presParOf" srcId="{F1DCFB24-05B6-4C85-AB50-4A911862E46E}" destId="{80778D99-7794-4A86-B865-8DAB867766DE}" srcOrd="0" destOrd="0" presId="urn:microsoft.com/office/officeart/2018/2/layout/IconLabelList"/>
    <dgm:cxn modelId="{A3DE40FF-B44A-48C7-A4CF-02153C1DA1C7}" type="presParOf" srcId="{F1DCFB24-05B6-4C85-AB50-4A911862E46E}" destId="{A7D0F735-5167-4A7D-8FCE-C060282ED983}" srcOrd="1" destOrd="0" presId="urn:microsoft.com/office/officeart/2018/2/layout/IconLabelList"/>
    <dgm:cxn modelId="{E87316AF-804C-4176-BB88-CC508C2BF2CC}" type="presParOf" srcId="{F1DCFB24-05B6-4C85-AB50-4A911862E46E}" destId="{57DBF0CE-A203-4A14-89FB-14EC02E8DDFD}"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749CEE-3920-4A31-8F3E-CD5FB842552A}">
      <dsp:nvSpPr>
        <dsp:cNvPr id="0" name=""/>
        <dsp:cNvSpPr/>
      </dsp:nvSpPr>
      <dsp:spPr>
        <a:xfrm>
          <a:off x="3170" y="1028809"/>
          <a:ext cx="2263407" cy="1437264"/>
        </a:xfrm>
        <a:prstGeom prst="roundRect">
          <a:avLst>
            <a:gd name="adj" fmla="val 10000"/>
          </a:avLst>
        </a:prstGeom>
        <a:solidFill>
          <a:schemeClr val="tx2">
            <a:lumMod val="25000"/>
            <a:lumOff val="7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F90669-62FC-435B-9110-807E77CEE4A7}">
      <dsp:nvSpPr>
        <dsp:cNvPr id="0" name=""/>
        <dsp:cNvSpPr/>
      </dsp:nvSpPr>
      <dsp:spPr>
        <a:xfrm>
          <a:off x="254659" y="1267725"/>
          <a:ext cx="2263407" cy="1437264"/>
        </a:xfrm>
        <a:prstGeom prst="roundRect">
          <a:avLst>
            <a:gd name="adj" fmla="val 10000"/>
          </a:avLst>
        </a:prstGeom>
        <a:solidFill>
          <a:schemeClr val="lt1">
            <a:alpha val="90000"/>
            <a:hueOff val="0"/>
            <a:satOff val="0"/>
            <a:lumOff val="0"/>
            <a:alphaOff val="0"/>
          </a:schemeClr>
        </a:solidFill>
        <a:ln w="19050" cap="flat" cmpd="sng" algn="ctr">
          <a:solidFill>
            <a:schemeClr val="tx2">
              <a:lumMod val="25000"/>
              <a:lumOff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Enhanced Advanced Driver Assistance Systems (ADAS)</a:t>
          </a:r>
        </a:p>
      </dsp:txBody>
      <dsp:txXfrm>
        <a:off x="296755" y="1309821"/>
        <a:ext cx="2179215" cy="1353072"/>
      </dsp:txXfrm>
    </dsp:sp>
    <dsp:sp modelId="{531D83D7-7970-4A6A-9137-25E85A169CAA}">
      <dsp:nvSpPr>
        <dsp:cNvPr id="0" name=""/>
        <dsp:cNvSpPr/>
      </dsp:nvSpPr>
      <dsp:spPr>
        <a:xfrm>
          <a:off x="2769557" y="1028809"/>
          <a:ext cx="2263407" cy="1437264"/>
        </a:xfrm>
        <a:prstGeom prst="roundRect">
          <a:avLst>
            <a:gd name="adj" fmla="val 10000"/>
          </a:avLst>
        </a:prstGeom>
        <a:solidFill>
          <a:schemeClr val="tx2">
            <a:lumMod val="50000"/>
            <a:lumOff val="5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5E51C6-BB8C-478D-97AC-18A10009DC5E}">
      <dsp:nvSpPr>
        <dsp:cNvPr id="0" name=""/>
        <dsp:cNvSpPr/>
      </dsp:nvSpPr>
      <dsp:spPr>
        <a:xfrm>
          <a:off x="3021047" y="1267725"/>
          <a:ext cx="2263407" cy="1437264"/>
        </a:xfrm>
        <a:prstGeom prst="roundRect">
          <a:avLst>
            <a:gd name="adj" fmla="val 10000"/>
          </a:avLst>
        </a:prstGeom>
        <a:solidFill>
          <a:schemeClr val="lt1">
            <a:alpha val="90000"/>
            <a:hueOff val="0"/>
            <a:satOff val="0"/>
            <a:lumOff val="0"/>
            <a:alphaOff val="0"/>
          </a:schemeClr>
        </a:solidFill>
        <a:ln w="19050" cap="flat" cmpd="sng" algn="ctr">
          <a:solidFill>
            <a:schemeClr val="tx2">
              <a:lumMod val="50000"/>
              <a:lumOff val="5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Connected Vehicle Technologies</a:t>
          </a:r>
        </a:p>
      </dsp:txBody>
      <dsp:txXfrm>
        <a:off x="3063143" y="1309821"/>
        <a:ext cx="2179215" cy="1353072"/>
      </dsp:txXfrm>
    </dsp:sp>
    <dsp:sp modelId="{8B54AFD3-C31F-4B1D-AEE5-6774DE6AED75}">
      <dsp:nvSpPr>
        <dsp:cNvPr id="0" name=""/>
        <dsp:cNvSpPr/>
      </dsp:nvSpPr>
      <dsp:spPr>
        <a:xfrm>
          <a:off x="5535944" y="1028809"/>
          <a:ext cx="2263407" cy="1437264"/>
        </a:xfrm>
        <a:prstGeom prst="roundRect">
          <a:avLst>
            <a:gd name="adj" fmla="val 10000"/>
          </a:avLst>
        </a:prstGeom>
        <a:solidFill>
          <a:schemeClr val="tx2">
            <a:lumMod val="75000"/>
            <a:lumOff val="2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2B7932-E734-4500-A0DA-0096D98316C1}">
      <dsp:nvSpPr>
        <dsp:cNvPr id="0" name=""/>
        <dsp:cNvSpPr/>
      </dsp:nvSpPr>
      <dsp:spPr>
        <a:xfrm>
          <a:off x="5787434" y="1267725"/>
          <a:ext cx="2263407" cy="1437264"/>
        </a:xfrm>
        <a:prstGeom prst="roundRect">
          <a:avLst>
            <a:gd name="adj" fmla="val 10000"/>
          </a:avLst>
        </a:prstGeom>
        <a:solidFill>
          <a:schemeClr val="lt1">
            <a:alpha val="90000"/>
            <a:hueOff val="0"/>
            <a:satOff val="0"/>
            <a:lumOff val="0"/>
            <a:alphaOff val="0"/>
          </a:schemeClr>
        </a:solidFill>
        <a:ln w="19050" cap="flat" cmpd="sng" algn="ctr">
          <a:solidFill>
            <a:schemeClr val="tx2">
              <a:lumMod val="75000"/>
              <a:lumOff val="2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Infrastructure Improvements</a:t>
          </a:r>
        </a:p>
      </dsp:txBody>
      <dsp:txXfrm>
        <a:off x="5829530" y="1309821"/>
        <a:ext cx="2179215" cy="1353072"/>
      </dsp:txXfrm>
    </dsp:sp>
    <dsp:sp modelId="{54FC1972-A77A-421C-8BDA-C965A5C73837}">
      <dsp:nvSpPr>
        <dsp:cNvPr id="0" name=""/>
        <dsp:cNvSpPr/>
      </dsp:nvSpPr>
      <dsp:spPr>
        <a:xfrm>
          <a:off x="8302332" y="1028809"/>
          <a:ext cx="2263407" cy="1437264"/>
        </a:xfrm>
        <a:prstGeom prst="roundRect">
          <a:avLst>
            <a:gd name="adj" fmla="val 10000"/>
          </a:avLst>
        </a:prstGeom>
        <a:solidFill>
          <a:schemeClr val="tx2">
            <a:lumMod val="90000"/>
            <a:lumOff val="1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1D790D-DE58-4108-854E-0D2C54737980}">
      <dsp:nvSpPr>
        <dsp:cNvPr id="0" name=""/>
        <dsp:cNvSpPr/>
      </dsp:nvSpPr>
      <dsp:spPr>
        <a:xfrm>
          <a:off x="8553822" y="1267725"/>
          <a:ext cx="2263407" cy="1437264"/>
        </a:xfrm>
        <a:prstGeom prst="roundRect">
          <a:avLst>
            <a:gd name="adj" fmla="val 10000"/>
          </a:avLst>
        </a:prstGeom>
        <a:solidFill>
          <a:schemeClr val="lt1">
            <a:alpha val="90000"/>
            <a:hueOff val="0"/>
            <a:satOff val="0"/>
            <a:lumOff val="0"/>
            <a:alphaOff val="0"/>
          </a:schemeClr>
        </a:solidFill>
        <a:ln w="19050" cap="flat" cmpd="sng" algn="ctr">
          <a:solidFill>
            <a:schemeClr val="tx2">
              <a:lumMod val="90000"/>
              <a:lumOff val="1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Autopilot System driven by Artificial Intelligence</a:t>
          </a:r>
        </a:p>
      </dsp:txBody>
      <dsp:txXfrm>
        <a:off x="8595918" y="1309821"/>
        <a:ext cx="2179215" cy="13530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088649-B7D5-45C5-B7F9-5F389559C327}">
      <dsp:nvSpPr>
        <dsp:cNvPr id="0" name=""/>
        <dsp:cNvSpPr/>
      </dsp:nvSpPr>
      <dsp:spPr>
        <a:xfrm>
          <a:off x="1138979" y="740868"/>
          <a:ext cx="932563" cy="9325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A360551-2FF5-4335-9432-257D10213096}">
      <dsp:nvSpPr>
        <dsp:cNvPr id="0" name=""/>
        <dsp:cNvSpPr/>
      </dsp:nvSpPr>
      <dsp:spPr>
        <a:xfrm>
          <a:off x="569079" y="2104375"/>
          <a:ext cx="2072362" cy="1506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MY" sz="2400" kern="1200" dirty="0"/>
            <a:t>Technical Challenges</a:t>
          </a:r>
          <a:endParaRPr lang="en-US" sz="2400" kern="1200" dirty="0"/>
        </a:p>
      </dsp:txBody>
      <dsp:txXfrm>
        <a:off x="569079" y="2104375"/>
        <a:ext cx="2072362" cy="1506093"/>
      </dsp:txXfrm>
    </dsp:sp>
    <dsp:sp modelId="{358B70E5-30E0-4EB3-A53F-DFF96593FF1A}">
      <dsp:nvSpPr>
        <dsp:cNvPr id="0" name=""/>
        <dsp:cNvSpPr/>
      </dsp:nvSpPr>
      <dsp:spPr>
        <a:xfrm>
          <a:off x="3574005" y="740868"/>
          <a:ext cx="932563" cy="9325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C6B456-4552-4AAF-A7F1-A772989C9C5F}">
      <dsp:nvSpPr>
        <dsp:cNvPr id="0" name=""/>
        <dsp:cNvSpPr/>
      </dsp:nvSpPr>
      <dsp:spPr>
        <a:xfrm>
          <a:off x="3004105" y="2104375"/>
          <a:ext cx="2072362" cy="1506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MY" sz="2400" kern="1200" dirty="0"/>
            <a:t>Regulatory Challenges</a:t>
          </a:r>
          <a:endParaRPr lang="en-US" sz="2400" kern="1200" dirty="0"/>
        </a:p>
      </dsp:txBody>
      <dsp:txXfrm>
        <a:off x="3004105" y="2104375"/>
        <a:ext cx="2072362" cy="1506093"/>
      </dsp:txXfrm>
    </dsp:sp>
    <dsp:sp modelId="{BFADE694-14AC-4FCA-AF3B-0C5BBF58022D}">
      <dsp:nvSpPr>
        <dsp:cNvPr id="0" name=""/>
        <dsp:cNvSpPr/>
      </dsp:nvSpPr>
      <dsp:spPr>
        <a:xfrm>
          <a:off x="6009031" y="740868"/>
          <a:ext cx="932563" cy="9325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1E9FD23-E276-42B6-A805-E1E08903EB63}">
      <dsp:nvSpPr>
        <dsp:cNvPr id="0" name=""/>
        <dsp:cNvSpPr/>
      </dsp:nvSpPr>
      <dsp:spPr>
        <a:xfrm>
          <a:off x="5439131" y="2104375"/>
          <a:ext cx="2072362" cy="1506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MY" sz="2400" kern="1200" dirty="0"/>
            <a:t>Safety Challenges</a:t>
          </a:r>
          <a:endParaRPr lang="en-US" sz="2400" kern="1200" dirty="0"/>
        </a:p>
      </dsp:txBody>
      <dsp:txXfrm>
        <a:off x="5439131" y="2104375"/>
        <a:ext cx="2072362" cy="1506093"/>
      </dsp:txXfrm>
    </dsp:sp>
    <dsp:sp modelId="{80778D99-7794-4A86-B865-8DAB867766DE}">
      <dsp:nvSpPr>
        <dsp:cNvPr id="0" name=""/>
        <dsp:cNvSpPr/>
      </dsp:nvSpPr>
      <dsp:spPr>
        <a:xfrm>
          <a:off x="8444057" y="740868"/>
          <a:ext cx="932563" cy="9325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DBF0CE-A203-4A14-89FB-14EC02E8DDFD}">
      <dsp:nvSpPr>
        <dsp:cNvPr id="0" name=""/>
        <dsp:cNvSpPr/>
      </dsp:nvSpPr>
      <dsp:spPr>
        <a:xfrm>
          <a:off x="7874157" y="2104375"/>
          <a:ext cx="2072362" cy="1506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MY" sz="2400" kern="1200" dirty="0"/>
            <a:t>Public Perception, Trust &amp; Liability Challenges</a:t>
          </a:r>
          <a:endParaRPr lang="en-US" sz="2400" kern="1200" dirty="0"/>
        </a:p>
      </dsp:txBody>
      <dsp:txXfrm>
        <a:off x="7874157" y="2104375"/>
        <a:ext cx="2072362" cy="150609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C76AD2-04CE-4427-A617-F09650042C4E}" type="datetimeFigureOut">
              <a:rPr lang="en-MY" smtClean="0"/>
              <a:t>8/7/2024</a:t>
            </a:fld>
            <a:endParaRPr lang="en-MY"/>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2BF7A1-84BF-4433-AD32-39B54CE523B7}" type="slidenum">
              <a:rPr lang="en-MY" smtClean="0"/>
              <a:t>‹#›</a:t>
            </a:fld>
            <a:endParaRPr lang="en-MY"/>
          </a:p>
        </p:txBody>
      </p:sp>
    </p:spTree>
    <p:extLst>
      <p:ext uri="{BB962C8B-B14F-4D97-AF65-F5344CB8AC3E}">
        <p14:creationId xmlns:p14="http://schemas.microsoft.com/office/powerpoint/2010/main" val="2980622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Modules – Camera, radars, sensors, GPS</a:t>
            </a:r>
          </a:p>
        </p:txBody>
      </p:sp>
      <p:sp>
        <p:nvSpPr>
          <p:cNvPr id="4" name="Slide Number Placeholder 3"/>
          <p:cNvSpPr>
            <a:spLocks noGrp="1"/>
          </p:cNvSpPr>
          <p:nvPr>
            <p:ph type="sldNum" sz="quarter" idx="5"/>
          </p:nvPr>
        </p:nvSpPr>
        <p:spPr/>
        <p:txBody>
          <a:bodyPr/>
          <a:lstStyle/>
          <a:p>
            <a:fld id="{062BF7A1-84BF-4433-AD32-39B54CE523B7}" type="slidenum">
              <a:rPr lang="en-MY" smtClean="0"/>
              <a:t>2</a:t>
            </a:fld>
            <a:endParaRPr lang="en-MY"/>
          </a:p>
        </p:txBody>
      </p:sp>
    </p:spTree>
    <p:extLst>
      <p:ext uri="{BB962C8B-B14F-4D97-AF65-F5344CB8AC3E}">
        <p14:creationId xmlns:p14="http://schemas.microsoft.com/office/powerpoint/2010/main" val="1322312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ADAS - </a:t>
            </a:r>
            <a:r>
              <a:rPr lang="en-US" sz="1800" dirty="0">
                <a:effectLst/>
                <a:latin typeface="Times New Roman" panose="02020603050405020304" pitchFamily="18" charset="0"/>
                <a:ea typeface="Times New Roman" panose="02020603050405020304" pitchFamily="18" charset="0"/>
              </a:rPr>
              <a:t>pre-set rules couldn't adapt to ever-changing situations like construction zones or unusual traffic patterns.</a:t>
            </a:r>
          </a:p>
          <a:p>
            <a:endParaRPr lang="en-US" sz="1800" dirty="0">
              <a:effectLst/>
              <a:latin typeface="Times New Roman" panose="02020603050405020304" pitchFamily="18" charset="0"/>
            </a:endParaRPr>
          </a:p>
          <a:p>
            <a:r>
              <a:rPr lang="en-US" sz="1800" dirty="0">
                <a:effectLst/>
                <a:latin typeface="Times New Roman" panose="02020603050405020304" pitchFamily="18" charset="0"/>
              </a:rPr>
              <a:t>Connected Vehicle Tech – wanted cars to talk and hear from its surroundings, signs to emit information</a:t>
            </a:r>
          </a:p>
          <a:p>
            <a:endParaRPr lang="en-US" sz="1800" dirty="0">
              <a:effectLst/>
              <a:latin typeface="Times New Roman" panose="02020603050405020304" pitchFamily="18" charset="0"/>
            </a:endParaRPr>
          </a:p>
          <a:p>
            <a:r>
              <a:rPr lang="en-US" sz="1800" dirty="0">
                <a:effectLst/>
                <a:latin typeface="Times New Roman" panose="02020603050405020304" pitchFamily="18" charset="0"/>
              </a:rPr>
              <a:t>Infra. Improvements - </a:t>
            </a:r>
            <a:r>
              <a:rPr lang="en-US" sz="1800" dirty="0">
                <a:effectLst/>
                <a:latin typeface="Times New Roman" panose="02020603050405020304" pitchFamily="18" charset="0"/>
                <a:ea typeface="Times New Roman" panose="02020603050405020304" pitchFamily="18" charset="0"/>
              </a:rPr>
              <a:t>Upgrading the entire infrastructure would be incredibly expensive and require cooperation with government agencies, which would be a lengthy process.</a:t>
            </a:r>
            <a:endParaRPr lang="en-US" sz="1800" dirty="0">
              <a:effectLst/>
              <a:latin typeface="Times New Roman" panose="02020603050405020304" pitchFamily="18" charset="0"/>
            </a:endParaRPr>
          </a:p>
          <a:p>
            <a:endParaRPr lang="en-US" sz="1800" dirty="0">
              <a:effectLst/>
              <a:latin typeface="Times New Roman" panose="02020603050405020304" pitchFamily="18" charset="0"/>
            </a:endParaRPr>
          </a:p>
          <a:p>
            <a:endParaRPr lang="en-MY" dirty="0"/>
          </a:p>
        </p:txBody>
      </p:sp>
      <p:sp>
        <p:nvSpPr>
          <p:cNvPr id="4" name="Slide Number Placeholder 3"/>
          <p:cNvSpPr>
            <a:spLocks noGrp="1"/>
          </p:cNvSpPr>
          <p:nvPr>
            <p:ph type="sldNum" sz="quarter" idx="5"/>
          </p:nvPr>
        </p:nvSpPr>
        <p:spPr/>
        <p:txBody>
          <a:bodyPr/>
          <a:lstStyle/>
          <a:p>
            <a:fld id="{062BF7A1-84BF-4433-AD32-39B54CE523B7}" type="slidenum">
              <a:rPr lang="en-MY" smtClean="0"/>
              <a:t>4</a:t>
            </a:fld>
            <a:endParaRPr lang="en-MY"/>
          </a:p>
        </p:txBody>
      </p:sp>
    </p:spTree>
    <p:extLst>
      <p:ext uri="{BB962C8B-B14F-4D97-AF65-F5344CB8AC3E}">
        <p14:creationId xmlns:p14="http://schemas.microsoft.com/office/powerpoint/2010/main" val="3587053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ADAS - </a:t>
            </a:r>
            <a:r>
              <a:rPr lang="en-US" sz="1200" dirty="0">
                <a:effectLst/>
                <a:latin typeface="Times New Roman" panose="02020603050405020304" pitchFamily="18" charset="0"/>
                <a:ea typeface="Times New Roman" panose="02020603050405020304" pitchFamily="18" charset="0"/>
              </a:rPr>
              <a:t>pre-set rules couldn't adapt to ever-changing situations like construction zones or unusual traffic patterns.</a:t>
            </a:r>
          </a:p>
          <a:p>
            <a:endParaRPr lang="en-US" sz="1200" dirty="0">
              <a:effectLst/>
              <a:latin typeface="Times New Roman" panose="02020603050405020304" pitchFamily="18" charset="0"/>
            </a:endParaRPr>
          </a:p>
          <a:p>
            <a:r>
              <a:rPr lang="en-US" sz="1200" dirty="0">
                <a:effectLst/>
                <a:latin typeface="Times New Roman" panose="02020603050405020304" pitchFamily="18" charset="0"/>
              </a:rPr>
              <a:t>Connected Vehicle Tech – wanted cars to talk and hear from its surroundings, signs to emit information</a:t>
            </a:r>
          </a:p>
          <a:p>
            <a:endParaRPr lang="en-US" sz="1200" dirty="0">
              <a:effectLst/>
              <a:latin typeface="Times New Roman" panose="02020603050405020304" pitchFamily="18" charset="0"/>
            </a:endParaRPr>
          </a:p>
          <a:p>
            <a:r>
              <a:rPr lang="en-US" sz="1200" dirty="0">
                <a:effectLst/>
                <a:latin typeface="Times New Roman" panose="02020603050405020304" pitchFamily="18" charset="0"/>
              </a:rPr>
              <a:t>Infra. Improvements - </a:t>
            </a:r>
            <a:r>
              <a:rPr lang="en-US" sz="1200" dirty="0">
                <a:effectLst/>
                <a:latin typeface="Times New Roman" panose="02020603050405020304" pitchFamily="18" charset="0"/>
                <a:ea typeface="Times New Roman" panose="02020603050405020304" pitchFamily="18" charset="0"/>
              </a:rPr>
              <a:t>Upgrading the entire infrastructure would be incredibly expensive and require cooperation with government agencies, which would be a lengthy process.</a:t>
            </a:r>
            <a:endParaRPr lang="en-US" sz="1200" dirty="0">
              <a:effectLst/>
              <a:latin typeface="Times New Roman" panose="02020603050405020304" pitchFamily="18" charset="0"/>
            </a:endParaRPr>
          </a:p>
          <a:p>
            <a:endParaRPr lang="en-US" sz="1200" dirty="0">
              <a:effectLst/>
              <a:latin typeface="Times New Roman" panose="02020603050405020304" pitchFamily="18" charset="0"/>
            </a:endParaRPr>
          </a:p>
          <a:p>
            <a:endParaRPr lang="en-MY" dirty="0"/>
          </a:p>
        </p:txBody>
      </p:sp>
      <p:sp>
        <p:nvSpPr>
          <p:cNvPr id="4" name="Slide Number Placeholder 3"/>
          <p:cNvSpPr>
            <a:spLocks noGrp="1"/>
          </p:cNvSpPr>
          <p:nvPr>
            <p:ph type="sldNum" sz="quarter" idx="5"/>
          </p:nvPr>
        </p:nvSpPr>
        <p:spPr/>
        <p:txBody>
          <a:bodyPr/>
          <a:lstStyle/>
          <a:p>
            <a:fld id="{062BF7A1-84BF-4433-AD32-39B54CE523B7}" type="slidenum">
              <a:rPr lang="en-MY" smtClean="0"/>
              <a:t>5</a:t>
            </a:fld>
            <a:endParaRPr lang="en-MY"/>
          </a:p>
        </p:txBody>
      </p:sp>
    </p:spTree>
    <p:extLst>
      <p:ext uri="{BB962C8B-B14F-4D97-AF65-F5344CB8AC3E}">
        <p14:creationId xmlns:p14="http://schemas.microsoft.com/office/powerpoint/2010/main" val="15913114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learn and adapt to new situations on the road, unlike pre-programmed rules that struggle with the unexpected</a:t>
            </a:r>
            <a:br>
              <a:rPr lang="en-US" sz="1200" dirty="0"/>
            </a:br>
            <a:r>
              <a:rPr lang="en-US" sz="1200" dirty="0"/>
              <a:t>constantly improved and deployed to a large fleet of vehicles – scalability achieved</a:t>
            </a:r>
          </a:p>
          <a:p>
            <a:endParaRPr lang="en-MY" dirty="0"/>
          </a:p>
        </p:txBody>
      </p:sp>
      <p:sp>
        <p:nvSpPr>
          <p:cNvPr id="4" name="Slide Number Placeholder 3"/>
          <p:cNvSpPr>
            <a:spLocks noGrp="1"/>
          </p:cNvSpPr>
          <p:nvPr>
            <p:ph type="sldNum" sz="quarter" idx="5"/>
          </p:nvPr>
        </p:nvSpPr>
        <p:spPr/>
        <p:txBody>
          <a:bodyPr/>
          <a:lstStyle/>
          <a:p>
            <a:fld id="{062BF7A1-84BF-4433-AD32-39B54CE523B7}" type="slidenum">
              <a:rPr lang="en-MY" smtClean="0"/>
              <a:t>6</a:t>
            </a:fld>
            <a:endParaRPr lang="en-MY"/>
          </a:p>
        </p:txBody>
      </p:sp>
    </p:spTree>
    <p:extLst>
      <p:ext uri="{BB962C8B-B14F-4D97-AF65-F5344CB8AC3E}">
        <p14:creationId xmlns:p14="http://schemas.microsoft.com/office/powerpoint/2010/main" val="1796682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Convolutional Neural Network (CNN) is a type of deep learning algorithm </a:t>
            </a:r>
            <a:endParaRPr lang="en-MY" dirty="0"/>
          </a:p>
        </p:txBody>
      </p:sp>
      <p:sp>
        <p:nvSpPr>
          <p:cNvPr id="4" name="Slide Number Placeholder 3"/>
          <p:cNvSpPr>
            <a:spLocks noGrp="1"/>
          </p:cNvSpPr>
          <p:nvPr>
            <p:ph type="sldNum" sz="quarter" idx="5"/>
          </p:nvPr>
        </p:nvSpPr>
        <p:spPr/>
        <p:txBody>
          <a:bodyPr/>
          <a:lstStyle/>
          <a:p>
            <a:fld id="{062BF7A1-84BF-4433-AD32-39B54CE523B7}" type="slidenum">
              <a:rPr lang="en-MY" smtClean="0"/>
              <a:t>8</a:t>
            </a:fld>
            <a:endParaRPr lang="en-MY"/>
          </a:p>
        </p:txBody>
      </p:sp>
    </p:spTree>
    <p:extLst>
      <p:ext uri="{BB962C8B-B14F-4D97-AF65-F5344CB8AC3E}">
        <p14:creationId xmlns:p14="http://schemas.microsoft.com/office/powerpoint/2010/main" val="1391168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800" dirty="0">
                <a:effectLst/>
                <a:latin typeface="Times New Roman" panose="02020603050405020304" pitchFamily="18" charset="0"/>
                <a:ea typeface="Times New Roman" panose="02020603050405020304" pitchFamily="18" charset="0"/>
              </a:rPr>
              <a:t>4.1 – Technical Challenges</a:t>
            </a:r>
            <a:endParaRPr lang="en-MY" sz="1800" dirty="0">
              <a:effectLst/>
              <a:latin typeface="Times New Roman" panose="02020603050405020304" pitchFamily="18" charset="0"/>
              <a:ea typeface="Times New Roman" panose="02020603050405020304" pitchFamily="18" charset="0"/>
            </a:endParaRPr>
          </a:p>
          <a:p>
            <a:pPr algn="just"/>
            <a:r>
              <a:rPr lang="en-US" sz="1800" dirty="0">
                <a:effectLst/>
                <a:latin typeface="Times New Roman" panose="02020603050405020304" pitchFamily="18" charset="0"/>
                <a:ea typeface="Times New Roman" panose="02020603050405020304" pitchFamily="18" charset="0"/>
              </a:rPr>
              <a:t>4.1.1 - Sensor Integration and Accuracy</a:t>
            </a:r>
          </a:p>
          <a:p>
            <a:pPr algn="just"/>
            <a:endParaRPr lang="en-MY"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Case Example: In 2016, a Tesla Model S was involved in a fatal accident when Autopilot failed to recognize a white truck crossing the road against a bright sky background. The car's radar and camera sensors did not accurately detect the truck, highlighting the difficulties in sensor fusion and accuracy under challenging conditions4</a:t>
            </a:r>
          </a:p>
          <a:p>
            <a:endParaRPr lang="en-US" sz="1800" dirty="0">
              <a:effectLst/>
              <a:latin typeface="Times New Roman" panose="02020603050405020304" pitchFamily="18" charset="0"/>
            </a:endParaRPr>
          </a:p>
          <a:p>
            <a:r>
              <a:rPr lang="en-US" sz="1800" dirty="0">
                <a:effectLst/>
                <a:latin typeface="Times New Roman" panose="02020603050405020304" pitchFamily="18" charset="0"/>
              </a:rPr>
              <a:t>4.2 – Regulatory Challenges</a:t>
            </a:r>
          </a:p>
          <a:p>
            <a:endParaRPr lang="en-US" sz="1800" dirty="0">
              <a:effectLst/>
              <a:latin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Tesla delayed the FSD Beta release in Canada pending approval from local regulatory bodies, showcasing the challenge of obtaining regulatory approval.</a:t>
            </a:r>
          </a:p>
          <a:p>
            <a:endParaRPr lang="en-US" sz="1800" dirty="0">
              <a:effectLst/>
              <a:latin typeface="Times New Roman" panose="02020603050405020304" pitchFamily="18" charset="0"/>
            </a:endParaRPr>
          </a:p>
          <a:p>
            <a:r>
              <a:rPr lang="en-US" sz="1800" dirty="0">
                <a:effectLst/>
                <a:latin typeface="Times New Roman" panose="02020603050405020304" pitchFamily="18" charset="0"/>
              </a:rPr>
              <a:t>4.3 – Safety Challenges</a:t>
            </a:r>
          </a:p>
          <a:p>
            <a:endParaRPr lang="en-US" sz="1800" dirty="0">
              <a:effectLst/>
              <a:latin typeface="Times New Roman" panose="02020603050405020304" pitchFamily="18" charset="0"/>
            </a:endParaRPr>
          </a:p>
          <a:p>
            <a:pPr marL="731520" indent="-457200">
              <a:spcBef>
                <a:spcPts val="1200"/>
              </a:spcBef>
              <a:spcAft>
                <a:spcPts val="300"/>
              </a:spcAft>
            </a:pPr>
            <a:r>
              <a:rPr lang="en-US" sz="1800" b="1" i="1" dirty="0">
                <a:effectLst/>
                <a:latin typeface="Times New Roman" panose="02020603050405020304" pitchFamily="18" charset="0"/>
              </a:rPr>
              <a:t>4.3.2 - Balancing Autonomy and Human Control</a:t>
            </a:r>
            <a:endParaRPr lang="en-MY" sz="1800" b="1" i="1" dirty="0">
              <a:effectLst/>
              <a:latin typeface="Times New Roman" panose="02020603050405020304" pitchFamily="18" charset="0"/>
            </a:endParaRPr>
          </a:p>
          <a:p>
            <a:pPr algn="just"/>
            <a:r>
              <a:rPr lang="en-US" sz="1800" dirty="0">
                <a:effectLst/>
                <a:latin typeface="Times New Roman" panose="02020603050405020304" pitchFamily="18" charset="0"/>
                <a:ea typeface="Times New Roman" panose="02020603050405020304" pitchFamily="18" charset="0"/>
              </a:rPr>
              <a:t>Case Example: Numerous incidents have occurred where drivers were found not paying attention while Tesla's Autopilot was engaged, leading to accidents. For instance, in 2021, a Tesla Model 3 crashed into a police car while the driver was reportedly watching a movie, highlighting the challenge of balancing autonomy with the need for human oversight.</a:t>
            </a:r>
            <a:endParaRPr lang="en-MY" sz="1800" dirty="0">
              <a:effectLst/>
              <a:latin typeface="Times New Roman" panose="02020603050405020304" pitchFamily="18" charset="0"/>
              <a:ea typeface="Times New Roman" panose="02020603050405020304" pitchFamily="18" charset="0"/>
            </a:endParaRPr>
          </a:p>
          <a:p>
            <a:endParaRPr lang="en-MY" dirty="0"/>
          </a:p>
          <a:p>
            <a:pPr algn="just"/>
            <a:r>
              <a:rPr lang="en-MY" dirty="0"/>
              <a:t>4.4 - </a:t>
            </a:r>
            <a:r>
              <a:rPr lang="en-US" sz="1800" dirty="0">
                <a:effectLst/>
                <a:latin typeface="Times New Roman" panose="02020603050405020304" pitchFamily="18" charset="0"/>
                <a:ea typeface="Times New Roman" panose="02020603050405020304" pitchFamily="18" charset="0"/>
              </a:rPr>
              <a:t>Public Perception, Trust and Liability Issues</a:t>
            </a:r>
            <a:endParaRPr lang="en-MY" sz="1800" dirty="0">
              <a:effectLst/>
              <a:latin typeface="Times New Roman" panose="02020603050405020304" pitchFamily="18" charset="0"/>
              <a:ea typeface="Times New Roman" panose="02020603050405020304" pitchFamily="18" charset="0"/>
            </a:endParaRPr>
          </a:p>
          <a:p>
            <a:pPr marL="731520" indent="-457200">
              <a:spcBef>
                <a:spcPts val="1200"/>
              </a:spcBef>
              <a:spcAft>
                <a:spcPts val="300"/>
              </a:spcAft>
            </a:pPr>
            <a:r>
              <a:rPr lang="en-US" sz="1800" b="1" i="1" dirty="0">
                <a:effectLst/>
                <a:latin typeface="Times New Roman" panose="02020603050405020304" pitchFamily="18" charset="0"/>
              </a:rPr>
              <a:t>4.4.1 - Building Public Trust</a:t>
            </a:r>
            <a:endParaRPr lang="en-MY" sz="1800" b="1" i="1" dirty="0">
              <a:effectLst/>
              <a:latin typeface="Times New Roman" panose="02020603050405020304" pitchFamily="18" charset="0"/>
            </a:endParaRPr>
          </a:p>
          <a:p>
            <a:pPr algn="just"/>
            <a:r>
              <a:rPr lang="en-US" sz="1800" dirty="0">
                <a:effectLst/>
                <a:latin typeface="Times New Roman" panose="02020603050405020304" pitchFamily="18" charset="0"/>
                <a:ea typeface="Times New Roman" panose="02020603050405020304" pitchFamily="18" charset="0"/>
              </a:rPr>
              <a:t>Case Example: High-profile accidents involving Tesla's Autopilot, such as the 2018 fatal crash in Mountain View, California, have damaged public trust in the technology. These incidents have led to skepticism about the safety and reliability of autonomous driving, posing a significant challenge for Tesla in gaining public trust.</a:t>
            </a:r>
            <a:endParaRPr lang="en-MY" sz="1800" dirty="0">
              <a:effectLst/>
              <a:latin typeface="Times New Roman" panose="02020603050405020304" pitchFamily="18" charset="0"/>
              <a:ea typeface="Times New Roman" panose="02020603050405020304" pitchFamily="18" charset="0"/>
            </a:endParaRPr>
          </a:p>
          <a:p>
            <a:endParaRPr lang="en-MY" dirty="0"/>
          </a:p>
        </p:txBody>
      </p:sp>
      <p:sp>
        <p:nvSpPr>
          <p:cNvPr id="4" name="Slide Number Placeholder 3"/>
          <p:cNvSpPr>
            <a:spLocks noGrp="1"/>
          </p:cNvSpPr>
          <p:nvPr>
            <p:ph type="sldNum" sz="quarter" idx="5"/>
          </p:nvPr>
        </p:nvSpPr>
        <p:spPr/>
        <p:txBody>
          <a:bodyPr/>
          <a:lstStyle/>
          <a:p>
            <a:fld id="{062BF7A1-84BF-4433-AD32-39B54CE523B7}" type="slidenum">
              <a:rPr lang="en-MY" smtClean="0"/>
              <a:t>9</a:t>
            </a:fld>
            <a:endParaRPr lang="en-MY"/>
          </a:p>
        </p:txBody>
      </p:sp>
    </p:spTree>
    <p:extLst>
      <p:ext uri="{BB962C8B-B14F-4D97-AF65-F5344CB8AC3E}">
        <p14:creationId xmlns:p14="http://schemas.microsoft.com/office/powerpoint/2010/main" val="2863220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062BF7A1-84BF-4433-AD32-39B54CE523B7}" type="slidenum">
              <a:rPr lang="en-MY" smtClean="0"/>
              <a:t>10</a:t>
            </a:fld>
            <a:endParaRPr lang="en-MY"/>
          </a:p>
        </p:txBody>
      </p:sp>
    </p:spTree>
    <p:extLst>
      <p:ext uri="{BB962C8B-B14F-4D97-AF65-F5344CB8AC3E}">
        <p14:creationId xmlns:p14="http://schemas.microsoft.com/office/powerpoint/2010/main" val="2819417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7B5B1-E20E-7829-DAB0-99B288D5CF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84BAF4FE-C3DD-8588-6DCB-CF705F4854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1BDA1D20-9A28-82A4-5386-B47F5262270A}"/>
              </a:ext>
            </a:extLst>
          </p:cNvPr>
          <p:cNvSpPr>
            <a:spLocks noGrp="1"/>
          </p:cNvSpPr>
          <p:nvPr>
            <p:ph type="dt" sz="half" idx="10"/>
          </p:nvPr>
        </p:nvSpPr>
        <p:spPr/>
        <p:txBody>
          <a:bodyPr/>
          <a:lstStyle/>
          <a:p>
            <a:fld id="{7AD354A0-4EBD-4728-8514-790FD6578283}" type="datetimeFigureOut">
              <a:rPr lang="en-MY" smtClean="0"/>
              <a:t>7/7/2024</a:t>
            </a:fld>
            <a:endParaRPr lang="en-MY"/>
          </a:p>
        </p:txBody>
      </p:sp>
      <p:sp>
        <p:nvSpPr>
          <p:cNvPr id="5" name="Footer Placeholder 4">
            <a:extLst>
              <a:ext uri="{FF2B5EF4-FFF2-40B4-BE49-F238E27FC236}">
                <a16:creationId xmlns:a16="http://schemas.microsoft.com/office/drawing/2014/main" id="{2BDDAD36-B282-5D22-CFB3-6EAE7BE7B757}"/>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09E1A0DD-2054-C41C-54DF-D9881BCB4637}"/>
              </a:ext>
            </a:extLst>
          </p:cNvPr>
          <p:cNvSpPr>
            <a:spLocks noGrp="1"/>
          </p:cNvSpPr>
          <p:nvPr>
            <p:ph type="sldNum" sz="quarter" idx="12"/>
          </p:nvPr>
        </p:nvSpPr>
        <p:spPr/>
        <p:txBody>
          <a:bodyPr/>
          <a:lstStyle/>
          <a:p>
            <a:fld id="{FBF4F3AF-4FCE-4C6C-A2E0-E678B3EC24FB}" type="slidenum">
              <a:rPr lang="en-MY" smtClean="0"/>
              <a:t>‹#›</a:t>
            </a:fld>
            <a:endParaRPr lang="en-MY"/>
          </a:p>
        </p:txBody>
      </p:sp>
    </p:spTree>
    <p:extLst>
      <p:ext uri="{BB962C8B-B14F-4D97-AF65-F5344CB8AC3E}">
        <p14:creationId xmlns:p14="http://schemas.microsoft.com/office/powerpoint/2010/main" val="634847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6F887-F5CC-09D6-7857-5D9DA7CFCB1D}"/>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CED4F678-A9F6-66C6-F3EA-6F289729A4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EF99FC6A-78D3-AFE6-A595-DC0AC405EF59}"/>
              </a:ext>
            </a:extLst>
          </p:cNvPr>
          <p:cNvSpPr>
            <a:spLocks noGrp="1"/>
          </p:cNvSpPr>
          <p:nvPr>
            <p:ph type="dt" sz="half" idx="10"/>
          </p:nvPr>
        </p:nvSpPr>
        <p:spPr/>
        <p:txBody>
          <a:bodyPr/>
          <a:lstStyle/>
          <a:p>
            <a:fld id="{7AD354A0-4EBD-4728-8514-790FD6578283}" type="datetimeFigureOut">
              <a:rPr lang="en-MY" smtClean="0"/>
              <a:t>7/7/2024</a:t>
            </a:fld>
            <a:endParaRPr lang="en-MY"/>
          </a:p>
        </p:txBody>
      </p:sp>
      <p:sp>
        <p:nvSpPr>
          <p:cNvPr id="5" name="Footer Placeholder 4">
            <a:extLst>
              <a:ext uri="{FF2B5EF4-FFF2-40B4-BE49-F238E27FC236}">
                <a16:creationId xmlns:a16="http://schemas.microsoft.com/office/drawing/2014/main" id="{F2C06996-A868-D185-80D7-6C7DDCD12443}"/>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DFB6F39B-1CC3-E8E3-50B9-8466FA072B8F}"/>
              </a:ext>
            </a:extLst>
          </p:cNvPr>
          <p:cNvSpPr>
            <a:spLocks noGrp="1"/>
          </p:cNvSpPr>
          <p:nvPr>
            <p:ph type="sldNum" sz="quarter" idx="12"/>
          </p:nvPr>
        </p:nvSpPr>
        <p:spPr/>
        <p:txBody>
          <a:bodyPr/>
          <a:lstStyle/>
          <a:p>
            <a:fld id="{FBF4F3AF-4FCE-4C6C-A2E0-E678B3EC24FB}" type="slidenum">
              <a:rPr lang="en-MY" smtClean="0"/>
              <a:t>‹#›</a:t>
            </a:fld>
            <a:endParaRPr lang="en-MY"/>
          </a:p>
        </p:txBody>
      </p:sp>
    </p:spTree>
    <p:extLst>
      <p:ext uri="{BB962C8B-B14F-4D97-AF65-F5344CB8AC3E}">
        <p14:creationId xmlns:p14="http://schemas.microsoft.com/office/powerpoint/2010/main" val="1070696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9DA87B-15C9-F2CF-9C86-CED2AB2D361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25A51EEF-6D1A-08D6-C8DF-F5F8FF04C42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F4C07ACA-4F4A-9FEE-9EFB-930628C400AF}"/>
              </a:ext>
            </a:extLst>
          </p:cNvPr>
          <p:cNvSpPr>
            <a:spLocks noGrp="1"/>
          </p:cNvSpPr>
          <p:nvPr>
            <p:ph type="dt" sz="half" idx="10"/>
          </p:nvPr>
        </p:nvSpPr>
        <p:spPr/>
        <p:txBody>
          <a:bodyPr/>
          <a:lstStyle/>
          <a:p>
            <a:fld id="{7AD354A0-4EBD-4728-8514-790FD6578283}" type="datetimeFigureOut">
              <a:rPr lang="en-MY" smtClean="0"/>
              <a:t>7/7/2024</a:t>
            </a:fld>
            <a:endParaRPr lang="en-MY"/>
          </a:p>
        </p:txBody>
      </p:sp>
      <p:sp>
        <p:nvSpPr>
          <p:cNvPr id="5" name="Footer Placeholder 4">
            <a:extLst>
              <a:ext uri="{FF2B5EF4-FFF2-40B4-BE49-F238E27FC236}">
                <a16:creationId xmlns:a16="http://schemas.microsoft.com/office/drawing/2014/main" id="{7E90A479-A33E-38D8-AC56-C9E4F98DA534}"/>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2B3098A9-7741-EE0A-B158-7A9DCAFC640F}"/>
              </a:ext>
            </a:extLst>
          </p:cNvPr>
          <p:cNvSpPr>
            <a:spLocks noGrp="1"/>
          </p:cNvSpPr>
          <p:nvPr>
            <p:ph type="sldNum" sz="quarter" idx="12"/>
          </p:nvPr>
        </p:nvSpPr>
        <p:spPr/>
        <p:txBody>
          <a:bodyPr/>
          <a:lstStyle/>
          <a:p>
            <a:fld id="{FBF4F3AF-4FCE-4C6C-A2E0-E678B3EC24FB}" type="slidenum">
              <a:rPr lang="en-MY" smtClean="0"/>
              <a:t>‹#›</a:t>
            </a:fld>
            <a:endParaRPr lang="en-MY"/>
          </a:p>
        </p:txBody>
      </p:sp>
    </p:spTree>
    <p:extLst>
      <p:ext uri="{BB962C8B-B14F-4D97-AF65-F5344CB8AC3E}">
        <p14:creationId xmlns:p14="http://schemas.microsoft.com/office/powerpoint/2010/main" val="3174478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26BF5-B968-3E04-2020-5EC777E918B9}"/>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230BF56F-2916-BC1E-C81C-A855F4DE50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8F98B49E-80C1-03A0-3959-FD911874DF83}"/>
              </a:ext>
            </a:extLst>
          </p:cNvPr>
          <p:cNvSpPr>
            <a:spLocks noGrp="1"/>
          </p:cNvSpPr>
          <p:nvPr>
            <p:ph type="dt" sz="half" idx="10"/>
          </p:nvPr>
        </p:nvSpPr>
        <p:spPr/>
        <p:txBody>
          <a:bodyPr/>
          <a:lstStyle/>
          <a:p>
            <a:fld id="{7AD354A0-4EBD-4728-8514-790FD6578283}" type="datetimeFigureOut">
              <a:rPr lang="en-MY" smtClean="0"/>
              <a:t>7/7/2024</a:t>
            </a:fld>
            <a:endParaRPr lang="en-MY"/>
          </a:p>
        </p:txBody>
      </p:sp>
      <p:sp>
        <p:nvSpPr>
          <p:cNvPr id="5" name="Footer Placeholder 4">
            <a:extLst>
              <a:ext uri="{FF2B5EF4-FFF2-40B4-BE49-F238E27FC236}">
                <a16:creationId xmlns:a16="http://schemas.microsoft.com/office/drawing/2014/main" id="{5551027C-4947-5BF0-4DE2-127EF6242AF9}"/>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194F7F18-F328-41D5-C743-897C54CBEA16}"/>
              </a:ext>
            </a:extLst>
          </p:cNvPr>
          <p:cNvSpPr>
            <a:spLocks noGrp="1"/>
          </p:cNvSpPr>
          <p:nvPr>
            <p:ph type="sldNum" sz="quarter" idx="12"/>
          </p:nvPr>
        </p:nvSpPr>
        <p:spPr/>
        <p:txBody>
          <a:bodyPr/>
          <a:lstStyle/>
          <a:p>
            <a:fld id="{FBF4F3AF-4FCE-4C6C-A2E0-E678B3EC24FB}" type="slidenum">
              <a:rPr lang="en-MY" smtClean="0"/>
              <a:t>‹#›</a:t>
            </a:fld>
            <a:endParaRPr lang="en-MY"/>
          </a:p>
        </p:txBody>
      </p:sp>
    </p:spTree>
    <p:extLst>
      <p:ext uri="{BB962C8B-B14F-4D97-AF65-F5344CB8AC3E}">
        <p14:creationId xmlns:p14="http://schemas.microsoft.com/office/powerpoint/2010/main" val="3357102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02D33-8BC6-DB8E-6B1D-243C28A9C7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1864A601-92EC-76A7-90B7-84B05328EB5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9ADEBE-8EF9-DE5B-EE5D-45B85BE2C3E1}"/>
              </a:ext>
            </a:extLst>
          </p:cNvPr>
          <p:cNvSpPr>
            <a:spLocks noGrp="1"/>
          </p:cNvSpPr>
          <p:nvPr>
            <p:ph type="dt" sz="half" idx="10"/>
          </p:nvPr>
        </p:nvSpPr>
        <p:spPr/>
        <p:txBody>
          <a:bodyPr/>
          <a:lstStyle/>
          <a:p>
            <a:fld id="{7AD354A0-4EBD-4728-8514-790FD6578283}" type="datetimeFigureOut">
              <a:rPr lang="en-MY" smtClean="0"/>
              <a:t>7/7/2024</a:t>
            </a:fld>
            <a:endParaRPr lang="en-MY"/>
          </a:p>
        </p:txBody>
      </p:sp>
      <p:sp>
        <p:nvSpPr>
          <p:cNvPr id="5" name="Footer Placeholder 4">
            <a:extLst>
              <a:ext uri="{FF2B5EF4-FFF2-40B4-BE49-F238E27FC236}">
                <a16:creationId xmlns:a16="http://schemas.microsoft.com/office/drawing/2014/main" id="{16228D81-F24C-652C-8798-6CFA2B2CFA95}"/>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1440905D-22C0-68CB-1792-94ABA72B70D7}"/>
              </a:ext>
            </a:extLst>
          </p:cNvPr>
          <p:cNvSpPr>
            <a:spLocks noGrp="1"/>
          </p:cNvSpPr>
          <p:nvPr>
            <p:ph type="sldNum" sz="quarter" idx="12"/>
          </p:nvPr>
        </p:nvSpPr>
        <p:spPr/>
        <p:txBody>
          <a:bodyPr/>
          <a:lstStyle/>
          <a:p>
            <a:fld id="{FBF4F3AF-4FCE-4C6C-A2E0-E678B3EC24FB}" type="slidenum">
              <a:rPr lang="en-MY" smtClean="0"/>
              <a:t>‹#›</a:t>
            </a:fld>
            <a:endParaRPr lang="en-MY"/>
          </a:p>
        </p:txBody>
      </p:sp>
    </p:spTree>
    <p:extLst>
      <p:ext uri="{BB962C8B-B14F-4D97-AF65-F5344CB8AC3E}">
        <p14:creationId xmlns:p14="http://schemas.microsoft.com/office/powerpoint/2010/main" val="3492026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3391-1036-D630-7B55-AB7A9ACE8031}"/>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49688645-AB8E-8F14-85AE-43D26F9DBE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2921316C-DB8E-2F72-B18B-5ECDD3373B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A3859FE6-A442-940E-C615-3F79E0E9BCE4}"/>
              </a:ext>
            </a:extLst>
          </p:cNvPr>
          <p:cNvSpPr>
            <a:spLocks noGrp="1"/>
          </p:cNvSpPr>
          <p:nvPr>
            <p:ph type="dt" sz="half" idx="10"/>
          </p:nvPr>
        </p:nvSpPr>
        <p:spPr/>
        <p:txBody>
          <a:bodyPr/>
          <a:lstStyle/>
          <a:p>
            <a:fld id="{7AD354A0-4EBD-4728-8514-790FD6578283}" type="datetimeFigureOut">
              <a:rPr lang="en-MY" smtClean="0"/>
              <a:t>7/7/2024</a:t>
            </a:fld>
            <a:endParaRPr lang="en-MY"/>
          </a:p>
        </p:txBody>
      </p:sp>
      <p:sp>
        <p:nvSpPr>
          <p:cNvPr id="6" name="Footer Placeholder 5">
            <a:extLst>
              <a:ext uri="{FF2B5EF4-FFF2-40B4-BE49-F238E27FC236}">
                <a16:creationId xmlns:a16="http://schemas.microsoft.com/office/drawing/2014/main" id="{F2FEA6EC-36D2-1798-B41B-73B23FB79F6B}"/>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C7396213-C21E-560D-1D1D-AEECF6BAEBFF}"/>
              </a:ext>
            </a:extLst>
          </p:cNvPr>
          <p:cNvSpPr>
            <a:spLocks noGrp="1"/>
          </p:cNvSpPr>
          <p:nvPr>
            <p:ph type="sldNum" sz="quarter" idx="12"/>
          </p:nvPr>
        </p:nvSpPr>
        <p:spPr/>
        <p:txBody>
          <a:bodyPr/>
          <a:lstStyle/>
          <a:p>
            <a:fld id="{FBF4F3AF-4FCE-4C6C-A2E0-E678B3EC24FB}" type="slidenum">
              <a:rPr lang="en-MY" smtClean="0"/>
              <a:t>‹#›</a:t>
            </a:fld>
            <a:endParaRPr lang="en-MY"/>
          </a:p>
        </p:txBody>
      </p:sp>
    </p:spTree>
    <p:extLst>
      <p:ext uri="{BB962C8B-B14F-4D97-AF65-F5344CB8AC3E}">
        <p14:creationId xmlns:p14="http://schemas.microsoft.com/office/powerpoint/2010/main" val="3815224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13018-BF51-F154-C33D-D703715FD219}"/>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B601D80C-2622-6768-3C43-5E3FE6E993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BE4AB1-CCF5-1C3E-38D0-8A7A2C6404D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16997E02-6999-9D6D-ACF4-7691B97A94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FCADB0-EAA5-18E1-68B1-C7B4428ED96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5BF09DAF-43B8-E191-972A-AD63337796A2}"/>
              </a:ext>
            </a:extLst>
          </p:cNvPr>
          <p:cNvSpPr>
            <a:spLocks noGrp="1"/>
          </p:cNvSpPr>
          <p:nvPr>
            <p:ph type="dt" sz="half" idx="10"/>
          </p:nvPr>
        </p:nvSpPr>
        <p:spPr/>
        <p:txBody>
          <a:bodyPr/>
          <a:lstStyle/>
          <a:p>
            <a:fld id="{7AD354A0-4EBD-4728-8514-790FD6578283}" type="datetimeFigureOut">
              <a:rPr lang="en-MY" smtClean="0"/>
              <a:t>7/7/2024</a:t>
            </a:fld>
            <a:endParaRPr lang="en-MY"/>
          </a:p>
        </p:txBody>
      </p:sp>
      <p:sp>
        <p:nvSpPr>
          <p:cNvPr id="8" name="Footer Placeholder 7">
            <a:extLst>
              <a:ext uri="{FF2B5EF4-FFF2-40B4-BE49-F238E27FC236}">
                <a16:creationId xmlns:a16="http://schemas.microsoft.com/office/drawing/2014/main" id="{06A598E7-2C8B-76EC-4EFC-15B91BFC987D}"/>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63574D01-732C-4B00-6E5C-4AD736080D56}"/>
              </a:ext>
            </a:extLst>
          </p:cNvPr>
          <p:cNvSpPr>
            <a:spLocks noGrp="1"/>
          </p:cNvSpPr>
          <p:nvPr>
            <p:ph type="sldNum" sz="quarter" idx="12"/>
          </p:nvPr>
        </p:nvSpPr>
        <p:spPr/>
        <p:txBody>
          <a:bodyPr/>
          <a:lstStyle/>
          <a:p>
            <a:fld id="{FBF4F3AF-4FCE-4C6C-A2E0-E678B3EC24FB}" type="slidenum">
              <a:rPr lang="en-MY" smtClean="0"/>
              <a:t>‹#›</a:t>
            </a:fld>
            <a:endParaRPr lang="en-MY"/>
          </a:p>
        </p:txBody>
      </p:sp>
    </p:spTree>
    <p:extLst>
      <p:ext uri="{BB962C8B-B14F-4D97-AF65-F5344CB8AC3E}">
        <p14:creationId xmlns:p14="http://schemas.microsoft.com/office/powerpoint/2010/main" val="2132716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AC608-66CF-88E1-5273-17E6169039FC}"/>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48C596C2-DD31-3FA3-0F29-8677C4479CD8}"/>
              </a:ext>
            </a:extLst>
          </p:cNvPr>
          <p:cNvSpPr>
            <a:spLocks noGrp="1"/>
          </p:cNvSpPr>
          <p:nvPr>
            <p:ph type="dt" sz="half" idx="10"/>
          </p:nvPr>
        </p:nvSpPr>
        <p:spPr/>
        <p:txBody>
          <a:bodyPr/>
          <a:lstStyle/>
          <a:p>
            <a:fld id="{7AD354A0-4EBD-4728-8514-790FD6578283}" type="datetimeFigureOut">
              <a:rPr lang="en-MY" smtClean="0"/>
              <a:t>7/7/2024</a:t>
            </a:fld>
            <a:endParaRPr lang="en-MY"/>
          </a:p>
        </p:txBody>
      </p:sp>
      <p:sp>
        <p:nvSpPr>
          <p:cNvPr id="4" name="Footer Placeholder 3">
            <a:extLst>
              <a:ext uri="{FF2B5EF4-FFF2-40B4-BE49-F238E27FC236}">
                <a16:creationId xmlns:a16="http://schemas.microsoft.com/office/drawing/2014/main" id="{E4340324-D4FA-CE3D-D61D-A69B6D828B02}"/>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C44ACEF2-75BE-908A-CFA8-BFD26ED60A94}"/>
              </a:ext>
            </a:extLst>
          </p:cNvPr>
          <p:cNvSpPr>
            <a:spLocks noGrp="1"/>
          </p:cNvSpPr>
          <p:nvPr>
            <p:ph type="sldNum" sz="quarter" idx="12"/>
          </p:nvPr>
        </p:nvSpPr>
        <p:spPr/>
        <p:txBody>
          <a:bodyPr/>
          <a:lstStyle/>
          <a:p>
            <a:fld id="{FBF4F3AF-4FCE-4C6C-A2E0-E678B3EC24FB}" type="slidenum">
              <a:rPr lang="en-MY" smtClean="0"/>
              <a:t>‹#›</a:t>
            </a:fld>
            <a:endParaRPr lang="en-MY"/>
          </a:p>
        </p:txBody>
      </p:sp>
    </p:spTree>
    <p:extLst>
      <p:ext uri="{BB962C8B-B14F-4D97-AF65-F5344CB8AC3E}">
        <p14:creationId xmlns:p14="http://schemas.microsoft.com/office/powerpoint/2010/main" val="4157102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714763-6F65-37A0-04F0-9E311FAA0346}"/>
              </a:ext>
            </a:extLst>
          </p:cNvPr>
          <p:cNvSpPr>
            <a:spLocks noGrp="1"/>
          </p:cNvSpPr>
          <p:nvPr>
            <p:ph type="dt" sz="half" idx="10"/>
          </p:nvPr>
        </p:nvSpPr>
        <p:spPr/>
        <p:txBody>
          <a:bodyPr/>
          <a:lstStyle/>
          <a:p>
            <a:fld id="{7AD354A0-4EBD-4728-8514-790FD6578283}" type="datetimeFigureOut">
              <a:rPr lang="en-MY" smtClean="0"/>
              <a:t>7/7/2024</a:t>
            </a:fld>
            <a:endParaRPr lang="en-MY"/>
          </a:p>
        </p:txBody>
      </p:sp>
      <p:sp>
        <p:nvSpPr>
          <p:cNvPr id="3" name="Footer Placeholder 2">
            <a:extLst>
              <a:ext uri="{FF2B5EF4-FFF2-40B4-BE49-F238E27FC236}">
                <a16:creationId xmlns:a16="http://schemas.microsoft.com/office/drawing/2014/main" id="{7FD3B32D-149B-6A8C-C633-781B5137838E}"/>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424CD4D2-A8DA-20CE-1C13-E6AEA31C37B5}"/>
              </a:ext>
            </a:extLst>
          </p:cNvPr>
          <p:cNvSpPr>
            <a:spLocks noGrp="1"/>
          </p:cNvSpPr>
          <p:nvPr>
            <p:ph type="sldNum" sz="quarter" idx="12"/>
          </p:nvPr>
        </p:nvSpPr>
        <p:spPr/>
        <p:txBody>
          <a:bodyPr/>
          <a:lstStyle/>
          <a:p>
            <a:fld id="{FBF4F3AF-4FCE-4C6C-A2E0-E678B3EC24FB}" type="slidenum">
              <a:rPr lang="en-MY" smtClean="0"/>
              <a:t>‹#›</a:t>
            </a:fld>
            <a:endParaRPr lang="en-MY"/>
          </a:p>
        </p:txBody>
      </p:sp>
    </p:spTree>
    <p:extLst>
      <p:ext uri="{BB962C8B-B14F-4D97-AF65-F5344CB8AC3E}">
        <p14:creationId xmlns:p14="http://schemas.microsoft.com/office/powerpoint/2010/main" val="28228075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D3C5D-FB3D-4BAF-5B41-2C2ED06145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B3A679A2-DDDE-31DB-00DF-EA793C4158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25E34FB8-C946-6E93-6D5C-5D2E6BC030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DC596F-FA00-B354-272F-204204DDC311}"/>
              </a:ext>
            </a:extLst>
          </p:cNvPr>
          <p:cNvSpPr>
            <a:spLocks noGrp="1"/>
          </p:cNvSpPr>
          <p:nvPr>
            <p:ph type="dt" sz="half" idx="10"/>
          </p:nvPr>
        </p:nvSpPr>
        <p:spPr/>
        <p:txBody>
          <a:bodyPr/>
          <a:lstStyle/>
          <a:p>
            <a:fld id="{7AD354A0-4EBD-4728-8514-790FD6578283}" type="datetimeFigureOut">
              <a:rPr lang="en-MY" smtClean="0"/>
              <a:t>7/7/2024</a:t>
            </a:fld>
            <a:endParaRPr lang="en-MY"/>
          </a:p>
        </p:txBody>
      </p:sp>
      <p:sp>
        <p:nvSpPr>
          <p:cNvPr id="6" name="Footer Placeholder 5">
            <a:extLst>
              <a:ext uri="{FF2B5EF4-FFF2-40B4-BE49-F238E27FC236}">
                <a16:creationId xmlns:a16="http://schemas.microsoft.com/office/drawing/2014/main" id="{090E509F-23F7-8DC8-27FD-83B6730A8213}"/>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B6D1DE62-DA60-03E4-96AF-136A1965AEBB}"/>
              </a:ext>
            </a:extLst>
          </p:cNvPr>
          <p:cNvSpPr>
            <a:spLocks noGrp="1"/>
          </p:cNvSpPr>
          <p:nvPr>
            <p:ph type="sldNum" sz="quarter" idx="12"/>
          </p:nvPr>
        </p:nvSpPr>
        <p:spPr/>
        <p:txBody>
          <a:bodyPr/>
          <a:lstStyle/>
          <a:p>
            <a:fld id="{FBF4F3AF-4FCE-4C6C-A2E0-E678B3EC24FB}" type="slidenum">
              <a:rPr lang="en-MY" smtClean="0"/>
              <a:t>‹#›</a:t>
            </a:fld>
            <a:endParaRPr lang="en-MY"/>
          </a:p>
        </p:txBody>
      </p:sp>
    </p:spTree>
    <p:extLst>
      <p:ext uri="{BB962C8B-B14F-4D97-AF65-F5344CB8AC3E}">
        <p14:creationId xmlns:p14="http://schemas.microsoft.com/office/powerpoint/2010/main" val="119634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99D57-E702-3C38-4810-AF5094E4A3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C2F2B925-63F4-10B8-FD18-8522BF5716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B57CE3F5-DB2D-794E-560E-C0E6031670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896B20-0594-46B0-A2A3-73C5B966DB50}"/>
              </a:ext>
            </a:extLst>
          </p:cNvPr>
          <p:cNvSpPr>
            <a:spLocks noGrp="1"/>
          </p:cNvSpPr>
          <p:nvPr>
            <p:ph type="dt" sz="half" idx="10"/>
          </p:nvPr>
        </p:nvSpPr>
        <p:spPr/>
        <p:txBody>
          <a:bodyPr/>
          <a:lstStyle/>
          <a:p>
            <a:fld id="{7AD354A0-4EBD-4728-8514-790FD6578283}" type="datetimeFigureOut">
              <a:rPr lang="en-MY" smtClean="0"/>
              <a:t>7/7/2024</a:t>
            </a:fld>
            <a:endParaRPr lang="en-MY"/>
          </a:p>
        </p:txBody>
      </p:sp>
      <p:sp>
        <p:nvSpPr>
          <p:cNvPr id="6" name="Footer Placeholder 5">
            <a:extLst>
              <a:ext uri="{FF2B5EF4-FFF2-40B4-BE49-F238E27FC236}">
                <a16:creationId xmlns:a16="http://schemas.microsoft.com/office/drawing/2014/main" id="{B03DA613-594F-674A-5D33-64E85939FE3C}"/>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50971FDC-2866-E48A-B138-373BB9C1F207}"/>
              </a:ext>
            </a:extLst>
          </p:cNvPr>
          <p:cNvSpPr>
            <a:spLocks noGrp="1"/>
          </p:cNvSpPr>
          <p:nvPr>
            <p:ph type="sldNum" sz="quarter" idx="12"/>
          </p:nvPr>
        </p:nvSpPr>
        <p:spPr/>
        <p:txBody>
          <a:bodyPr/>
          <a:lstStyle/>
          <a:p>
            <a:fld id="{FBF4F3AF-4FCE-4C6C-A2E0-E678B3EC24FB}" type="slidenum">
              <a:rPr lang="en-MY" smtClean="0"/>
              <a:t>‹#›</a:t>
            </a:fld>
            <a:endParaRPr lang="en-MY"/>
          </a:p>
        </p:txBody>
      </p:sp>
    </p:spTree>
    <p:extLst>
      <p:ext uri="{BB962C8B-B14F-4D97-AF65-F5344CB8AC3E}">
        <p14:creationId xmlns:p14="http://schemas.microsoft.com/office/powerpoint/2010/main" val="608019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C987C9-7283-FB5C-EF74-1B307B261D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68F9BEA2-9A8D-7202-7FB8-E4F7EFC7FD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7F75A74C-9B5D-1C03-4B74-A391E1D1C5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AD354A0-4EBD-4728-8514-790FD6578283}" type="datetimeFigureOut">
              <a:rPr lang="en-MY" smtClean="0"/>
              <a:t>7/7/2024</a:t>
            </a:fld>
            <a:endParaRPr lang="en-MY"/>
          </a:p>
        </p:txBody>
      </p:sp>
      <p:sp>
        <p:nvSpPr>
          <p:cNvPr id="5" name="Footer Placeholder 4">
            <a:extLst>
              <a:ext uri="{FF2B5EF4-FFF2-40B4-BE49-F238E27FC236}">
                <a16:creationId xmlns:a16="http://schemas.microsoft.com/office/drawing/2014/main" id="{47719CBA-E762-BF57-40E5-5A64E01B1F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MY"/>
          </a:p>
        </p:txBody>
      </p:sp>
      <p:sp>
        <p:nvSpPr>
          <p:cNvPr id="6" name="Slide Number Placeholder 5">
            <a:extLst>
              <a:ext uri="{FF2B5EF4-FFF2-40B4-BE49-F238E27FC236}">
                <a16:creationId xmlns:a16="http://schemas.microsoft.com/office/drawing/2014/main" id="{5A309C23-6464-D0DE-6D5B-9033F36BCB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BF4F3AF-4FCE-4C6C-A2E0-E678B3EC24FB}" type="slidenum">
              <a:rPr lang="en-MY" smtClean="0"/>
              <a:t>‹#›</a:t>
            </a:fld>
            <a:endParaRPr lang="en-MY"/>
          </a:p>
        </p:txBody>
      </p:sp>
    </p:spTree>
    <p:extLst>
      <p:ext uri="{BB962C8B-B14F-4D97-AF65-F5344CB8AC3E}">
        <p14:creationId xmlns:p14="http://schemas.microsoft.com/office/powerpoint/2010/main" val="26679232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18" Type="http://schemas.openxmlformats.org/officeDocument/2006/relationships/image" Target="../media/image16.png"/><Relationship Id="rId3" Type="http://schemas.openxmlformats.org/officeDocument/2006/relationships/diagramData" Target="../diagrams/data1.xml"/><Relationship Id="rId21" Type="http://schemas.openxmlformats.org/officeDocument/2006/relationships/image" Target="../media/image19.svg"/><Relationship Id="rId7" Type="http://schemas.microsoft.com/office/2007/relationships/diagramDrawing" Target="../diagrams/drawing1.xml"/><Relationship Id="rId12" Type="http://schemas.openxmlformats.org/officeDocument/2006/relationships/image" Target="../media/image10.png"/><Relationship Id="rId17" Type="http://schemas.openxmlformats.org/officeDocument/2006/relationships/image" Target="../media/image15.svg"/><Relationship Id="rId2" Type="http://schemas.openxmlformats.org/officeDocument/2006/relationships/notesSlide" Target="../notesSlides/notesSlide2.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9.svg"/><Relationship Id="rId5" Type="http://schemas.openxmlformats.org/officeDocument/2006/relationships/diagramQuickStyle" Target="../diagrams/quickStyle1.xml"/><Relationship Id="rId15" Type="http://schemas.openxmlformats.org/officeDocument/2006/relationships/image" Target="../media/image13.svg"/><Relationship Id="rId23" Type="http://schemas.openxmlformats.org/officeDocument/2006/relationships/image" Target="../media/image21.svg"/><Relationship Id="rId10" Type="http://schemas.openxmlformats.org/officeDocument/2006/relationships/image" Target="../media/image8.png"/><Relationship Id="rId19" Type="http://schemas.openxmlformats.org/officeDocument/2006/relationships/image" Target="../media/image17.svg"/><Relationship Id="rId4" Type="http://schemas.openxmlformats.org/officeDocument/2006/relationships/diagramLayout" Target="../diagrams/layout1.xml"/><Relationship Id="rId9" Type="http://schemas.openxmlformats.org/officeDocument/2006/relationships/image" Target="../media/image7.svg"/><Relationship Id="rId14" Type="http://schemas.openxmlformats.org/officeDocument/2006/relationships/image" Target="../media/image12.png"/><Relationship Id="rId22"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microsoft.com/office/2007/relationships/hdphoto" Target="../media/hdphoto1.wdp"/><Relationship Id="rId7"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6.png"/><Relationship Id="rId5" Type="http://schemas.microsoft.com/office/2007/relationships/hdphoto" Target="../media/hdphoto2.wdp"/><Relationship Id="rId4" Type="http://schemas.openxmlformats.org/officeDocument/2006/relationships/image" Target="../media/image25.png"/><Relationship Id="rId9"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0.jpeg"/><Relationship Id="rId7"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6E17A-D364-0839-686E-672F8DFB798E}"/>
              </a:ext>
            </a:extLst>
          </p:cNvPr>
          <p:cNvSpPr>
            <a:spLocks noGrp="1"/>
          </p:cNvSpPr>
          <p:nvPr>
            <p:ph type="ctrTitle"/>
          </p:nvPr>
        </p:nvSpPr>
        <p:spPr/>
        <p:txBody>
          <a:bodyPr/>
          <a:lstStyle/>
          <a:p>
            <a:endParaRPr lang="en-MY"/>
          </a:p>
        </p:txBody>
      </p:sp>
      <p:sp>
        <p:nvSpPr>
          <p:cNvPr id="3" name="Subtitle 2">
            <a:extLst>
              <a:ext uri="{FF2B5EF4-FFF2-40B4-BE49-F238E27FC236}">
                <a16:creationId xmlns:a16="http://schemas.microsoft.com/office/drawing/2014/main" id="{D03B68CC-4EA1-BAB6-38AE-43262E7814B0}"/>
              </a:ext>
            </a:extLst>
          </p:cNvPr>
          <p:cNvSpPr>
            <a:spLocks noGrp="1"/>
          </p:cNvSpPr>
          <p:nvPr>
            <p:ph type="subTitle" idx="1"/>
          </p:nvPr>
        </p:nvSpPr>
        <p:spPr/>
        <p:txBody>
          <a:bodyPr/>
          <a:lstStyle/>
          <a:p>
            <a:endParaRPr lang="en-MY"/>
          </a:p>
        </p:txBody>
      </p:sp>
      <p:pic>
        <p:nvPicPr>
          <p:cNvPr id="5" name="Picture 4" descr="A close up of a car&#10;&#10;Description automatically generated">
            <a:extLst>
              <a:ext uri="{FF2B5EF4-FFF2-40B4-BE49-F238E27FC236}">
                <a16:creationId xmlns:a16="http://schemas.microsoft.com/office/drawing/2014/main" id="{DF583C75-9838-F8FC-664D-D630759E0E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8" name="Rectangle 7">
            <a:extLst>
              <a:ext uri="{FF2B5EF4-FFF2-40B4-BE49-F238E27FC236}">
                <a16:creationId xmlns:a16="http://schemas.microsoft.com/office/drawing/2014/main" id="{B43DA947-81DC-AC17-557C-EEC4CDD919C7}"/>
              </a:ext>
            </a:extLst>
          </p:cNvPr>
          <p:cNvSpPr/>
          <p:nvPr/>
        </p:nvSpPr>
        <p:spPr>
          <a:xfrm>
            <a:off x="7213600" y="0"/>
            <a:ext cx="4978399"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a:p>
        </p:txBody>
      </p:sp>
      <p:pic>
        <p:nvPicPr>
          <p:cNvPr id="11" name="Picture 10" descr="A red and black logo&#10;&#10;Description automatically generated">
            <a:extLst>
              <a:ext uri="{FF2B5EF4-FFF2-40B4-BE49-F238E27FC236}">
                <a16:creationId xmlns:a16="http://schemas.microsoft.com/office/drawing/2014/main" id="{DE5D920B-131E-FA4B-91F8-1F7D8FA98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6844" y="168845"/>
            <a:ext cx="1623193" cy="1623193"/>
          </a:xfrm>
          <a:prstGeom prst="rect">
            <a:avLst/>
          </a:prstGeom>
        </p:spPr>
      </p:pic>
      <p:sp>
        <p:nvSpPr>
          <p:cNvPr id="14" name="TextBox 13">
            <a:extLst>
              <a:ext uri="{FF2B5EF4-FFF2-40B4-BE49-F238E27FC236}">
                <a16:creationId xmlns:a16="http://schemas.microsoft.com/office/drawing/2014/main" id="{2E503985-4036-5896-2414-1CAA93ABB06A}"/>
              </a:ext>
            </a:extLst>
          </p:cNvPr>
          <p:cNvSpPr txBox="1"/>
          <p:nvPr/>
        </p:nvSpPr>
        <p:spPr>
          <a:xfrm>
            <a:off x="7863839" y="1960883"/>
            <a:ext cx="3677920" cy="3970318"/>
          </a:xfrm>
          <a:prstGeom prst="rect">
            <a:avLst/>
          </a:prstGeom>
          <a:noFill/>
        </p:spPr>
        <p:txBody>
          <a:bodyPr wrap="square" rtlCol="0">
            <a:spAutoFit/>
          </a:bodyPr>
          <a:lstStyle/>
          <a:p>
            <a:pPr algn="ctr"/>
            <a:r>
              <a:rPr lang="en-US" sz="3600" dirty="0">
                <a:solidFill>
                  <a:schemeClr val="bg1"/>
                </a:solidFill>
                <a:latin typeface="Britannic Bold" panose="020B0903060703020204" pitchFamily="34" charset="0"/>
                <a:ea typeface="ADLaM Display" panose="020F0502020204030204" pitchFamily="2" charset="0"/>
                <a:cs typeface="ADLaM Display" panose="020F0502020204030204" pitchFamily="2" charset="0"/>
              </a:rPr>
              <a:t>Tesla's Autopilot: A Critical Look at its Formation, Components, Challenges and Future Directions</a:t>
            </a:r>
            <a:endParaRPr lang="en-MY" sz="3600" dirty="0">
              <a:solidFill>
                <a:schemeClr val="bg1"/>
              </a:solidFill>
              <a:latin typeface="Britannic Bold" panose="020B0903060703020204" pitchFamily="34" charset="0"/>
              <a:ea typeface="ADLaM Display" panose="020F0502020204030204" pitchFamily="2" charset="0"/>
              <a:cs typeface="ADLaM Display" panose="020F0502020204030204" pitchFamily="2" charset="0"/>
            </a:endParaRPr>
          </a:p>
        </p:txBody>
      </p:sp>
      <p:sp>
        <p:nvSpPr>
          <p:cNvPr id="15" name="TextBox 14">
            <a:extLst>
              <a:ext uri="{FF2B5EF4-FFF2-40B4-BE49-F238E27FC236}">
                <a16:creationId xmlns:a16="http://schemas.microsoft.com/office/drawing/2014/main" id="{67031B81-2948-CF10-8194-D1A34FC6E4EB}"/>
              </a:ext>
            </a:extLst>
          </p:cNvPr>
          <p:cNvSpPr txBox="1"/>
          <p:nvPr/>
        </p:nvSpPr>
        <p:spPr>
          <a:xfrm>
            <a:off x="8482263" y="6051884"/>
            <a:ext cx="2598821" cy="400110"/>
          </a:xfrm>
          <a:prstGeom prst="rect">
            <a:avLst/>
          </a:prstGeom>
          <a:noFill/>
        </p:spPr>
        <p:txBody>
          <a:bodyPr wrap="square" rtlCol="0">
            <a:spAutoFit/>
          </a:bodyPr>
          <a:lstStyle/>
          <a:p>
            <a:pPr algn="ctr"/>
            <a:r>
              <a:rPr lang="en-MY" sz="2000" b="1" dirty="0">
                <a:solidFill>
                  <a:srgbClr val="FF000D"/>
                </a:solidFill>
              </a:rPr>
              <a:t>MUKHESH RAVI</a:t>
            </a:r>
          </a:p>
        </p:txBody>
      </p:sp>
    </p:spTree>
    <p:extLst>
      <p:ext uri="{BB962C8B-B14F-4D97-AF65-F5344CB8AC3E}">
        <p14:creationId xmlns:p14="http://schemas.microsoft.com/office/powerpoint/2010/main" val="16952200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D605B-6383-AA87-7FEB-14B7C58BBB24}"/>
              </a:ext>
            </a:extLst>
          </p:cNvPr>
          <p:cNvSpPr>
            <a:spLocks noGrp="1"/>
          </p:cNvSpPr>
          <p:nvPr>
            <p:ph type="title"/>
          </p:nvPr>
        </p:nvSpPr>
        <p:spPr/>
        <p:txBody>
          <a:bodyPr/>
          <a:lstStyle/>
          <a:p>
            <a:r>
              <a:rPr lang="en-MY" dirty="0"/>
              <a:t>Conclusion </a:t>
            </a:r>
          </a:p>
        </p:txBody>
      </p:sp>
      <p:sp>
        <p:nvSpPr>
          <p:cNvPr id="3" name="Content Placeholder 2">
            <a:extLst>
              <a:ext uri="{FF2B5EF4-FFF2-40B4-BE49-F238E27FC236}">
                <a16:creationId xmlns:a16="http://schemas.microsoft.com/office/drawing/2014/main" id="{7AC410C5-10BE-B39F-F546-563A10D4A550}"/>
              </a:ext>
            </a:extLst>
          </p:cNvPr>
          <p:cNvSpPr>
            <a:spLocks noGrp="1"/>
          </p:cNvSpPr>
          <p:nvPr>
            <p:ph idx="1"/>
          </p:nvPr>
        </p:nvSpPr>
        <p:spPr/>
        <p:txBody>
          <a:bodyPr/>
          <a:lstStyle/>
          <a:p>
            <a:pPr marL="0" indent="0">
              <a:buNone/>
            </a:pPr>
            <a:r>
              <a:rPr lang="en-MY" dirty="0"/>
              <a:t>Future Directions of Tesla in 2025:</a:t>
            </a:r>
          </a:p>
          <a:p>
            <a:pPr marL="0" indent="0">
              <a:buNone/>
            </a:pPr>
            <a:endParaRPr lang="en-MY" dirty="0"/>
          </a:p>
          <a:p>
            <a:pPr>
              <a:buFont typeface="Wingdings" panose="05000000000000000000" pitchFamily="2" charset="2"/>
              <a:buChar char="v"/>
            </a:pPr>
            <a:r>
              <a:rPr lang="en-MY" dirty="0"/>
              <a:t> </a:t>
            </a:r>
            <a:r>
              <a:rPr lang="en-US" dirty="0"/>
              <a:t>Expansion of Electric Vehicle (EV) Lineup</a:t>
            </a:r>
            <a:endParaRPr lang="en-MY" dirty="0"/>
          </a:p>
          <a:p>
            <a:pPr>
              <a:buFont typeface="Wingdings" panose="05000000000000000000" pitchFamily="2" charset="2"/>
              <a:buChar char="v"/>
            </a:pPr>
            <a:r>
              <a:rPr lang="en-MY" dirty="0"/>
              <a:t> Battery Technology Advancements</a:t>
            </a:r>
          </a:p>
          <a:p>
            <a:pPr>
              <a:buFont typeface="Wingdings" panose="05000000000000000000" pitchFamily="2" charset="2"/>
              <a:buChar char="v"/>
            </a:pPr>
            <a:r>
              <a:rPr lang="en-MY" dirty="0"/>
              <a:t> Full Autonomous Driving</a:t>
            </a:r>
          </a:p>
          <a:p>
            <a:pPr>
              <a:buFont typeface="Wingdings" panose="05000000000000000000" pitchFamily="2" charset="2"/>
              <a:buChar char="v"/>
            </a:pPr>
            <a:r>
              <a:rPr lang="en-MY" dirty="0"/>
              <a:t> Energy Products</a:t>
            </a:r>
          </a:p>
          <a:p>
            <a:pPr>
              <a:buFont typeface="Wingdings" panose="05000000000000000000" pitchFamily="2" charset="2"/>
              <a:buChar char="v"/>
            </a:pPr>
            <a:r>
              <a:rPr lang="en-MY" dirty="0"/>
              <a:t> Global Expansion</a:t>
            </a:r>
          </a:p>
        </p:txBody>
      </p:sp>
      <p:pic>
        <p:nvPicPr>
          <p:cNvPr id="5" name="Picture 4" descr="A white semi truck on the road&#10;&#10;Description automatically generated">
            <a:extLst>
              <a:ext uri="{FF2B5EF4-FFF2-40B4-BE49-F238E27FC236}">
                <a16:creationId xmlns:a16="http://schemas.microsoft.com/office/drawing/2014/main" id="{05074B3C-37DA-1E1C-7BC9-C4B1C5275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5178" y="4151860"/>
            <a:ext cx="4154476" cy="234101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270898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red car in a room&#10;&#10;Description automatically generated">
            <a:extLst>
              <a:ext uri="{FF2B5EF4-FFF2-40B4-BE49-F238E27FC236}">
                <a16:creationId xmlns:a16="http://schemas.microsoft.com/office/drawing/2014/main" id="{1766334A-5B3C-72DA-6DB5-CBA5D1B255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9855D007-CB0C-2215-2C04-0FE42BAC4B01}"/>
              </a:ext>
            </a:extLst>
          </p:cNvPr>
          <p:cNvSpPr/>
          <p:nvPr/>
        </p:nvSpPr>
        <p:spPr>
          <a:xfrm>
            <a:off x="0" y="-3512"/>
            <a:ext cx="6606859" cy="6861512"/>
          </a:xfrm>
          <a:prstGeom prst="rect">
            <a:avLst/>
          </a:prstGeom>
          <a:solidFill>
            <a:schemeClr val="tx1">
              <a:alpha val="50196"/>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MY"/>
          </a:p>
        </p:txBody>
      </p:sp>
      <p:sp>
        <p:nvSpPr>
          <p:cNvPr id="2" name="Title 1">
            <a:extLst>
              <a:ext uri="{FF2B5EF4-FFF2-40B4-BE49-F238E27FC236}">
                <a16:creationId xmlns:a16="http://schemas.microsoft.com/office/drawing/2014/main" id="{F65CF295-02AA-123E-823D-1A85D2644A1E}"/>
              </a:ext>
            </a:extLst>
          </p:cNvPr>
          <p:cNvSpPr>
            <a:spLocks noGrp="1"/>
          </p:cNvSpPr>
          <p:nvPr>
            <p:ph type="title"/>
          </p:nvPr>
        </p:nvSpPr>
        <p:spPr/>
        <p:txBody>
          <a:bodyPr/>
          <a:lstStyle/>
          <a:p>
            <a:r>
              <a:rPr lang="en-MY" b="1" dirty="0">
                <a:solidFill>
                  <a:schemeClr val="accent4">
                    <a:lumMod val="20000"/>
                    <a:lumOff val="80000"/>
                  </a:schemeClr>
                </a:solidFill>
              </a:rPr>
              <a:t>The Research Paper</a:t>
            </a:r>
          </a:p>
        </p:txBody>
      </p:sp>
      <p:sp>
        <p:nvSpPr>
          <p:cNvPr id="17" name="Content Placeholder 16">
            <a:extLst>
              <a:ext uri="{FF2B5EF4-FFF2-40B4-BE49-F238E27FC236}">
                <a16:creationId xmlns:a16="http://schemas.microsoft.com/office/drawing/2014/main" id="{70AF44D8-4543-F23C-60A2-9456F06EFA48}"/>
              </a:ext>
            </a:extLst>
          </p:cNvPr>
          <p:cNvSpPr>
            <a:spLocks noGrp="1"/>
          </p:cNvSpPr>
          <p:nvPr>
            <p:ph idx="1"/>
          </p:nvPr>
        </p:nvSpPr>
        <p:spPr>
          <a:xfrm>
            <a:off x="838200" y="1825625"/>
            <a:ext cx="5768659" cy="4351338"/>
          </a:xfrm>
        </p:spPr>
        <p:txBody>
          <a:bodyPr/>
          <a:lstStyle/>
          <a:p>
            <a:r>
              <a:rPr lang="en-MY" dirty="0">
                <a:solidFill>
                  <a:schemeClr val="bg1"/>
                </a:solidFill>
              </a:rPr>
              <a:t>Introduction</a:t>
            </a:r>
          </a:p>
          <a:p>
            <a:r>
              <a:rPr lang="en-MY" dirty="0">
                <a:solidFill>
                  <a:schemeClr val="bg1"/>
                </a:solidFill>
              </a:rPr>
              <a:t>Modules of Tesla’s Autopilot</a:t>
            </a:r>
          </a:p>
          <a:p>
            <a:r>
              <a:rPr lang="en-MY" dirty="0">
                <a:solidFill>
                  <a:schemeClr val="bg1"/>
                </a:solidFill>
              </a:rPr>
              <a:t>Features of Tesla’s Autopilot</a:t>
            </a:r>
          </a:p>
          <a:p>
            <a:r>
              <a:rPr lang="en-MY" dirty="0">
                <a:solidFill>
                  <a:schemeClr val="bg1"/>
                </a:solidFill>
              </a:rPr>
              <a:t>Challenges</a:t>
            </a:r>
          </a:p>
          <a:p>
            <a:r>
              <a:rPr lang="en-MY" dirty="0">
                <a:solidFill>
                  <a:schemeClr val="bg1"/>
                </a:solidFill>
              </a:rPr>
              <a:t>SWOT Analysis</a:t>
            </a:r>
          </a:p>
          <a:p>
            <a:r>
              <a:rPr lang="en-MY" dirty="0">
                <a:solidFill>
                  <a:schemeClr val="bg1"/>
                </a:solidFill>
              </a:rPr>
              <a:t>Literature Review </a:t>
            </a:r>
          </a:p>
          <a:p>
            <a:r>
              <a:rPr lang="en-MY" dirty="0">
                <a:solidFill>
                  <a:schemeClr val="bg1"/>
                </a:solidFill>
              </a:rPr>
              <a:t>Conclusion</a:t>
            </a:r>
          </a:p>
          <a:p>
            <a:r>
              <a:rPr lang="en-MY" dirty="0">
                <a:solidFill>
                  <a:schemeClr val="bg1"/>
                </a:solidFill>
              </a:rPr>
              <a:t>Recommendations</a:t>
            </a:r>
          </a:p>
          <a:p>
            <a:endParaRPr lang="en-MY" dirty="0">
              <a:solidFill>
                <a:schemeClr val="bg1"/>
              </a:solidFill>
            </a:endParaRPr>
          </a:p>
        </p:txBody>
      </p:sp>
      <p:pic>
        <p:nvPicPr>
          <p:cNvPr id="19" name="Picture 18">
            <a:extLst>
              <a:ext uri="{FF2B5EF4-FFF2-40B4-BE49-F238E27FC236}">
                <a16:creationId xmlns:a16="http://schemas.microsoft.com/office/drawing/2014/main" id="{936426DD-EE4E-9E2E-DC1A-12824F1CBE96}"/>
              </a:ext>
            </a:extLst>
          </p:cNvPr>
          <p:cNvPicPr>
            <a:picLocks noChangeAspect="1"/>
          </p:cNvPicPr>
          <p:nvPr/>
        </p:nvPicPr>
        <p:blipFill>
          <a:blip r:embed="rId4"/>
          <a:stretch>
            <a:fillRect/>
          </a:stretch>
        </p:blipFill>
        <p:spPr>
          <a:xfrm>
            <a:off x="6606859" y="-3512"/>
            <a:ext cx="5585141" cy="6861512"/>
          </a:xfrm>
          <a:prstGeom prst="rect">
            <a:avLst/>
          </a:prstGeom>
        </p:spPr>
      </p:pic>
    </p:spTree>
    <p:extLst>
      <p:ext uri="{BB962C8B-B14F-4D97-AF65-F5344CB8AC3E}">
        <p14:creationId xmlns:p14="http://schemas.microsoft.com/office/powerpoint/2010/main" val="1337684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C94853-4C72-003F-8294-C9050BE11129}"/>
              </a:ext>
            </a:extLst>
          </p:cNvPr>
          <p:cNvSpPr>
            <a:spLocks noGrp="1"/>
          </p:cNvSpPr>
          <p:nvPr>
            <p:ph type="title"/>
          </p:nvPr>
        </p:nvSpPr>
        <p:spPr>
          <a:xfrm>
            <a:off x="640080" y="4777739"/>
            <a:ext cx="3418990" cy="1412119"/>
          </a:xfrm>
        </p:spPr>
        <p:txBody>
          <a:bodyPr>
            <a:normAutofit/>
          </a:bodyPr>
          <a:lstStyle/>
          <a:p>
            <a:r>
              <a:rPr lang="en-MY"/>
              <a:t>Problem Statement</a:t>
            </a:r>
          </a:p>
        </p:txBody>
      </p:sp>
      <p:pic>
        <p:nvPicPr>
          <p:cNvPr id="5" name="Picture 4" descr="A silver car driving on the road&#10;&#10;Description automatically generated">
            <a:extLst>
              <a:ext uri="{FF2B5EF4-FFF2-40B4-BE49-F238E27FC236}">
                <a16:creationId xmlns:a16="http://schemas.microsoft.com/office/drawing/2014/main" id="{E5B2605C-4034-1F6B-D999-AA295CFDFD50}"/>
              </a:ext>
            </a:extLst>
          </p:cNvPr>
          <p:cNvPicPr>
            <a:picLocks noChangeAspect="1"/>
          </p:cNvPicPr>
          <p:nvPr/>
        </p:nvPicPr>
        <p:blipFill rotWithShape="1">
          <a:blip r:embed="rId2">
            <a:extLst>
              <a:ext uri="{28A0092B-C50C-407E-A947-70E740481C1C}">
                <a14:useLocalDpi xmlns:a14="http://schemas.microsoft.com/office/drawing/2010/main" val="0"/>
              </a:ext>
            </a:extLst>
          </a:blip>
          <a:srcRect t="11981" b="26726"/>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8"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9C0AF15-8484-9AFA-8B2E-9963B68F60DA}"/>
              </a:ext>
            </a:extLst>
          </p:cNvPr>
          <p:cNvSpPr>
            <a:spLocks noGrp="1"/>
          </p:cNvSpPr>
          <p:nvPr>
            <p:ph idx="1"/>
          </p:nvPr>
        </p:nvSpPr>
        <p:spPr>
          <a:xfrm>
            <a:off x="4635140" y="5214619"/>
            <a:ext cx="6897626" cy="1399223"/>
          </a:xfrm>
        </p:spPr>
        <p:txBody>
          <a:bodyPr anchor="ctr">
            <a:normAutofit/>
          </a:bodyPr>
          <a:lstStyle/>
          <a:p>
            <a:pPr marL="0" indent="0">
              <a:buNone/>
            </a:pPr>
            <a:r>
              <a:rPr lang="en-US" sz="1900" dirty="0"/>
              <a:t>Tesla aims to create more sustainable vehicles by developing electric cars that reduce carbon emissions and autonomous driving technologies that enhance safety and efficiency. Their goal is to lead the transition towards a </a:t>
            </a:r>
            <a:r>
              <a:rPr lang="en-US" sz="1900" b="1" dirty="0"/>
              <a:t>greener</a:t>
            </a:r>
            <a:r>
              <a:rPr lang="en-US" sz="1900" dirty="0"/>
              <a:t> and </a:t>
            </a:r>
            <a:r>
              <a:rPr lang="en-US" sz="1900" b="1" dirty="0"/>
              <a:t>smarter</a:t>
            </a:r>
            <a:r>
              <a:rPr lang="en-US" sz="1900" dirty="0"/>
              <a:t> transportation future.</a:t>
            </a:r>
            <a:endParaRPr lang="en-MY" sz="1900" dirty="0"/>
          </a:p>
          <a:p>
            <a:endParaRPr lang="en-MY" sz="1900" dirty="0"/>
          </a:p>
          <a:p>
            <a:endParaRPr lang="en-MY" sz="1900" dirty="0"/>
          </a:p>
        </p:txBody>
      </p:sp>
    </p:spTree>
    <p:extLst>
      <p:ext uri="{BB962C8B-B14F-4D97-AF65-F5344CB8AC3E}">
        <p14:creationId xmlns:p14="http://schemas.microsoft.com/office/powerpoint/2010/main" val="475806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1" name="Group 10">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12" name="Rectangle 11">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5" name="Freeform: Shape 14">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7" name="Rectangle 16">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3F0C2D01-C8CF-BF73-2548-F2631EE7CE53}"/>
              </a:ext>
            </a:extLst>
          </p:cNvPr>
          <p:cNvSpPr>
            <a:spLocks noGrp="1"/>
          </p:cNvSpPr>
          <p:nvPr>
            <p:ph type="title"/>
          </p:nvPr>
        </p:nvSpPr>
        <p:spPr>
          <a:xfrm>
            <a:off x="767080" y="986973"/>
            <a:ext cx="9906000" cy="685800"/>
          </a:xfrm>
        </p:spPr>
        <p:txBody>
          <a:bodyPr anchor="t">
            <a:normAutofit/>
          </a:bodyPr>
          <a:lstStyle/>
          <a:p>
            <a:r>
              <a:rPr lang="en-MY" sz="4000" dirty="0"/>
              <a:t>Possible Solutions</a:t>
            </a:r>
          </a:p>
        </p:txBody>
      </p:sp>
      <p:graphicFrame>
        <p:nvGraphicFramePr>
          <p:cNvPr id="5" name="Content Placeholder 2">
            <a:extLst>
              <a:ext uri="{FF2B5EF4-FFF2-40B4-BE49-F238E27FC236}">
                <a16:creationId xmlns:a16="http://schemas.microsoft.com/office/drawing/2014/main" id="{F1AA8002-271C-A313-1621-3A124B6E6C78}"/>
              </a:ext>
            </a:extLst>
          </p:cNvPr>
          <p:cNvGraphicFramePr>
            <a:graphicFrameLocks noGrp="1"/>
          </p:cNvGraphicFramePr>
          <p:nvPr>
            <p:ph idx="1"/>
            <p:extLst>
              <p:ext uri="{D42A27DB-BD31-4B8C-83A1-F6EECF244321}">
                <p14:modId xmlns:p14="http://schemas.microsoft.com/office/powerpoint/2010/main" val="3890909316"/>
              </p:ext>
            </p:extLst>
          </p:nvPr>
        </p:nvGraphicFramePr>
        <p:xfrm>
          <a:off x="685798" y="1329873"/>
          <a:ext cx="10820400" cy="3733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8" name="Graphic 17" descr="City with solid fill">
            <a:extLst>
              <a:ext uri="{FF2B5EF4-FFF2-40B4-BE49-F238E27FC236}">
                <a16:creationId xmlns:a16="http://schemas.microsoft.com/office/drawing/2014/main" id="{1EB6C3D4-0669-6676-D123-932383FAC8A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73915" y="4401958"/>
            <a:ext cx="914400" cy="914400"/>
          </a:xfrm>
          <a:prstGeom prst="rect">
            <a:avLst/>
          </a:prstGeom>
        </p:spPr>
      </p:pic>
      <p:pic>
        <p:nvPicPr>
          <p:cNvPr id="21" name="Graphic 20" descr="Convertible with solid fill">
            <a:extLst>
              <a:ext uri="{FF2B5EF4-FFF2-40B4-BE49-F238E27FC236}">
                <a16:creationId xmlns:a16="http://schemas.microsoft.com/office/drawing/2014/main" id="{F5B16DB2-A5E7-9CD9-46D6-B5575BA7650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858397" y="4268790"/>
            <a:ext cx="914400" cy="914400"/>
          </a:xfrm>
          <a:prstGeom prst="rect">
            <a:avLst/>
          </a:prstGeom>
        </p:spPr>
      </p:pic>
      <p:pic>
        <p:nvPicPr>
          <p:cNvPr id="23" name="Graphic 22" descr="Robot with solid fill">
            <a:extLst>
              <a:ext uri="{FF2B5EF4-FFF2-40B4-BE49-F238E27FC236}">
                <a16:creationId xmlns:a16="http://schemas.microsoft.com/office/drawing/2014/main" id="{4E513AF2-4170-69AA-0235-CCF99C07A05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290866" y="4648199"/>
            <a:ext cx="914400" cy="914400"/>
          </a:xfrm>
          <a:prstGeom prst="rect">
            <a:avLst/>
          </a:prstGeom>
        </p:spPr>
      </p:pic>
      <p:pic>
        <p:nvPicPr>
          <p:cNvPr id="25" name="Graphic 24" descr="Steering Wheel with solid fill">
            <a:extLst>
              <a:ext uri="{FF2B5EF4-FFF2-40B4-BE49-F238E27FC236}">
                <a16:creationId xmlns:a16="http://schemas.microsoft.com/office/drawing/2014/main" id="{FE519443-51C9-D8C6-F9C1-8FE2B75B00F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978343" y="4603389"/>
            <a:ext cx="914400" cy="914400"/>
          </a:xfrm>
          <a:prstGeom prst="rect">
            <a:avLst/>
          </a:prstGeom>
        </p:spPr>
      </p:pic>
      <p:pic>
        <p:nvPicPr>
          <p:cNvPr id="26" name="Graphic 25" descr="Convertible with solid fill">
            <a:extLst>
              <a:ext uri="{FF2B5EF4-FFF2-40B4-BE49-F238E27FC236}">
                <a16:creationId xmlns:a16="http://schemas.microsoft.com/office/drawing/2014/main" id="{D5F543F4-A414-BCB6-B364-DA5CD1FDA13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87561" y="4874399"/>
            <a:ext cx="914400" cy="914400"/>
          </a:xfrm>
          <a:prstGeom prst="rect">
            <a:avLst/>
          </a:prstGeom>
        </p:spPr>
      </p:pic>
      <p:pic>
        <p:nvPicPr>
          <p:cNvPr id="28" name="Graphic 27" descr="Wireless outline">
            <a:extLst>
              <a:ext uri="{FF2B5EF4-FFF2-40B4-BE49-F238E27FC236}">
                <a16:creationId xmlns:a16="http://schemas.microsoft.com/office/drawing/2014/main" id="{8B7C6A37-A0AE-9DB3-5C26-51207AC0338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72797" y="4684747"/>
            <a:ext cx="498443" cy="498443"/>
          </a:xfrm>
          <a:prstGeom prst="rect">
            <a:avLst/>
          </a:prstGeom>
        </p:spPr>
      </p:pic>
      <p:pic>
        <p:nvPicPr>
          <p:cNvPr id="33" name="Graphic 32" descr="Road with solid fill">
            <a:extLst>
              <a:ext uri="{FF2B5EF4-FFF2-40B4-BE49-F238E27FC236}">
                <a16:creationId xmlns:a16="http://schemas.microsoft.com/office/drawing/2014/main" id="{D308A325-A8F0-0DBE-DFF5-D9C4FF1264A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588315" y="4724400"/>
            <a:ext cx="914400" cy="914400"/>
          </a:xfrm>
          <a:prstGeom prst="rect">
            <a:avLst/>
          </a:prstGeom>
        </p:spPr>
      </p:pic>
      <p:pic>
        <p:nvPicPr>
          <p:cNvPr id="37" name="Graphic 36" descr="Brain in head with solid fill">
            <a:extLst>
              <a:ext uri="{FF2B5EF4-FFF2-40B4-BE49-F238E27FC236}">
                <a16:creationId xmlns:a16="http://schemas.microsoft.com/office/drawing/2014/main" id="{BF631FA5-548E-E538-261C-56A486A227A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532734" y="4339771"/>
            <a:ext cx="914400" cy="914400"/>
          </a:xfrm>
          <a:prstGeom prst="rect">
            <a:avLst/>
          </a:prstGeom>
        </p:spPr>
      </p:pic>
      <p:pic>
        <p:nvPicPr>
          <p:cNvPr id="41" name="Graphic 40" descr="Programmer male with solid fill">
            <a:extLst>
              <a:ext uri="{FF2B5EF4-FFF2-40B4-BE49-F238E27FC236}">
                <a16:creationId xmlns:a16="http://schemas.microsoft.com/office/drawing/2014/main" id="{862A5F8E-EC18-3DA6-401D-2BF58BC5957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102849" y="4339771"/>
            <a:ext cx="914400" cy="914400"/>
          </a:xfrm>
          <a:prstGeom prst="rect">
            <a:avLst/>
          </a:prstGeom>
        </p:spPr>
      </p:pic>
    </p:spTree>
    <p:extLst>
      <p:ext uri="{BB962C8B-B14F-4D97-AF65-F5344CB8AC3E}">
        <p14:creationId xmlns:p14="http://schemas.microsoft.com/office/powerpoint/2010/main" val="310530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1FD09-341D-EF6D-B961-4BD063A423DC}"/>
              </a:ext>
            </a:extLst>
          </p:cNvPr>
          <p:cNvSpPr>
            <a:spLocks noGrp="1"/>
          </p:cNvSpPr>
          <p:nvPr>
            <p:ph type="title"/>
          </p:nvPr>
        </p:nvSpPr>
        <p:spPr/>
        <p:txBody>
          <a:bodyPr/>
          <a:lstStyle/>
          <a:p>
            <a:r>
              <a:rPr lang="en-MY" dirty="0"/>
              <a:t>The Decision Making</a:t>
            </a:r>
          </a:p>
        </p:txBody>
      </p:sp>
      <p:pic>
        <p:nvPicPr>
          <p:cNvPr id="13" name="Picture 12" descr="A person looking up with a comic strip&#10;&#10;Description automatically generated">
            <a:extLst>
              <a:ext uri="{FF2B5EF4-FFF2-40B4-BE49-F238E27FC236}">
                <a16:creationId xmlns:a16="http://schemas.microsoft.com/office/drawing/2014/main" id="{6247D6A9-43BD-0E43-66D3-7A4D1152D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549" y="1650682"/>
            <a:ext cx="9612851" cy="5038737"/>
          </a:xfrm>
          <a:prstGeom prst="rect">
            <a:avLst/>
          </a:prstGeom>
        </p:spPr>
      </p:pic>
      <p:sp>
        <p:nvSpPr>
          <p:cNvPr id="16" name="Rectangle: Beveled 15">
            <a:extLst>
              <a:ext uri="{FF2B5EF4-FFF2-40B4-BE49-F238E27FC236}">
                <a16:creationId xmlns:a16="http://schemas.microsoft.com/office/drawing/2014/main" id="{B9DEEAF7-B6DC-D938-C76B-F591670E2018}"/>
              </a:ext>
            </a:extLst>
          </p:cNvPr>
          <p:cNvSpPr/>
          <p:nvPr/>
        </p:nvSpPr>
        <p:spPr>
          <a:xfrm>
            <a:off x="6766560" y="1879600"/>
            <a:ext cx="3515360" cy="3327718"/>
          </a:xfrm>
          <a:prstGeom prst="bevel">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MY" dirty="0"/>
          </a:p>
          <a:p>
            <a:pPr marL="285750" indent="-285750">
              <a:buFont typeface="Arial" panose="020B0604020202020204" pitchFamily="34" charset="0"/>
              <a:buChar char="•"/>
            </a:pPr>
            <a:endParaRPr lang="en-MY" dirty="0"/>
          </a:p>
          <a:p>
            <a:pPr marL="285750" indent="-285750">
              <a:buFont typeface="Arial" panose="020B0604020202020204" pitchFamily="34" charset="0"/>
              <a:buChar char="•"/>
            </a:pPr>
            <a:r>
              <a:rPr lang="en-MY" dirty="0"/>
              <a:t>Advanced Driver Assistant System</a:t>
            </a:r>
          </a:p>
          <a:p>
            <a:endParaRPr lang="en-MY" dirty="0"/>
          </a:p>
          <a:p>
            <a:pPr marL="285750" indent="-285750">
              <a:buFont typeface="Arial" panose="020B0604020202020204" pitchFamily="34" charset="0"/>
              <a:buChar char="•"/>
            </a:pPr>
            <a:r>
              <a:rPr lang="en-US" dirty="0"/>
              <a:t>Connected Vehicle Technologies</a:t>
            </a:r>
          </a:p>
          <a:p>
            <a:endParaRPr lang="en-US" dirty="0"/>
          </a:p>
          <a:p>
            <a:pPr marL="285750" indent="-285750">
              <a:buFont typeface="Arial" panose="020B0604020202020204" pitchFamily="34" charset="0"/>
              <a:buChar char="•"/>
            </a:pPr>
            <a:r>
              <a:rPr lang="en-US" dirty="0"/>
              <a:t>Infrastructure Improvements</a:t>
            </a:r>
          </a:p>
          <a:p>
            <a:pPr marL="285750" indent="-285750" algn="ctr">
              <a:buFont typeface="Arial" panose="020B0604020202020204" pitchFamily="34" charset="0"/>
              <a:buChar char="•"/>
            </a:pPr>
            <a:endParaRPr lang="en-MY" dirty="0"/>
          </a:p>
          <a:p>
            <a:pPr marL="285750" indent="-285750" algn="ctr">
              <a:buFont typeface="Arial" panose="020B0604020202020204" pitchFamily="34" charset="0"/>
              <a:buChar char="•"/>
            </a:pPr>
            <a:endParaRPr lang="en-MY" dirty="0"/>
          </a:p>
        </p:txBody>
      </p:sp>
    </p:spTree>
    <p:extLst>
      <p:ext uri="{BB962C8B-B14F-4D97-AF65-F5344CB8AC3E}">
        <p14:creationId xmlns:p14="http://schemas.microsoft.com/office/powerpoint/2010/main" val="2250218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erson giving a thumbs up&#10;&#10;Description automatically generated">
            <a:extLst>
              <a:ext uri="{FF2B5EF4-FFF2-40B4-BE49-F238E27FC236}">
                <a16:creationId xmlns:a16="http://schemas.microsoft.com/office/drawing/2014/main" id="{2DDACC01-17D9-5278-9AAA-75CC329B78DD}"/>
              </a:ext>
            </a:extLst>
          </p:cNvPr>
          <p:cNvPicPr>
            <a:picLocks noChangeAspect="1"/>
          </p:cNvPicPr>
          <p:nvPr/>
        </p:nvPicPr>
        <p:blipFill rotWithShape="1">
          <a:blip r:embed="rId3">
            <a:extLst>
              <a:ext uri="{28A0092B-C50C-407E-A947-70E740481C1C}">
                <a14:useLocalDpi xmlns:a14="http://schemas.microsoft.com/office/drawing/2010/main" val="0"/>
              </a:ext>
            </a:extLst>
          </a:blip>
          <a:srcRect l="9306"/>
          <a:stretch/>
        </p:blipFill>
        <p:spPr>
          <a:xfrm>
            <a:off x="3247264" y="0"/>
            <a:ext cx="8949307"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useBgFill="1">
        <p:nvSpPr>
          <p:cNvPr id="19" name="Freeform: Shape 18">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B339157-267E-2B3D-E73C-FEFC03EA0E47}"/>
              </a:ext>
            </a:extLst>
          </p:cNvPr>
          <p:cNvSpPr>
            <a:spLocks noGrp="1"/>
          </p:cNvSpPr>
          <p:nvPr>
            <p:ph type="title"/>
          </p:nvPr>
        </p:nvSpPr>
        <p:spPr>
          <a:xfrm>
            <a:off x="371094" y="1161288"/>
            <a:ext cx="3438144" cy="1125728"/>
          </a:xfrm>
        </p:spPr>
        <p:txBody>
          <a:bodyPr anchor="b">
            <a:normAutofit/>
          </a:bodyPr>
          <a:lstStyle/>
          <a:p>
            <a:r>
              <a:rPr lang="en-MY" sz="2800" dirty="0"/>
              <a:t>Chosen Decision</a:t>
            </a:r>
          </a:p>
        </p:txBody>
      </p:sp>
      <p:sp>
        <p:nvSpPr>
          <p:cNvPr id="18" name="Rectangle 1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 name="Content Placeholder 8">
            <a:extLst>
              <a:ext uri="{FF2B5EF4-FFF2-40B4-BE49-F238E27FC236}">
                <a16:creationId xmlns:a16="http://schemas.microsoft.com/office/drawing/2014/main" id="{C73A82EF-01F1-02D6-C112-168382837072}"/>
              </a:ext>
            </a:extLst>
          </p:cNvPr>
          <p:cNvSpPr>
            <a:spLocks noGrp="1"/>
          </p:cNvSpPr>
          <p:nvPr>
            <p:ph idx="1"/>
          </p:nvPr>
        </p:nvSpPr>
        <p:spPr>
          <a:xfrm>
            <a:off x="371094" y="2718054"/>
            <a:ext cx="3438906" cy="3207258"/>
          </a:xfrm>
        </p:spPr>
        <p:txBody>
          <a:bodyPr anchor="t">
            <a:normAutofit/>
          </a:bodyPr>
          <a:lstStyle/>
          <a:p>
            <a:pPr marL="0" indent="0">
              <a:buNone/>
            </a:pPr>
            <a:r>
              <a:rPr lang="en-US" sz="1700" b="1" dirty="0">
                <a:solidFill>
                  <a:schemeClr val="accent6"/>
                </a:solidFill>
              </a:rPr>
              <a:t>Tesla’s Autopilot System driven by Artificial Intelligence</a:t>
            </a:r>
          </a:p>
          <a:p>
            <a:pPr marL="0" indent="0">
              <a:buNone/>
            </a:pPr>
            <a:endParaRPr lang="en-US" sz="1700" dirty="0"/>
          </a:p>
          <a:p>
            <a:pPr marL="0" indent="0">
              <a:buNone/>
            </a:pPr>
            <a:r>
              <a:rPr lang="en-US" sz="1700" dirty="0"/>
              <a:t>Why?</a:t>
            </a:r>
          </a:p>
          <a:p>
            <a:pPr>
              <a:buFontTx/>
              <a:buChar char="-"/>
            </a:pPr>
            <a:r>
              <a:rPr lang="en-US" sz="1700" dirty="0"/>
              <a:t>learn and adapt to new situations on the road</a:t>
            </a:r>
          </a:p>
          <a:p>
            <a:pPr>
              <a:buFontTx/>
              <a:buChar char="-"/>
            </a:pPr>
            <a:r>
              <a:rPr lang="en-US" sz="1700" dirty="0"/>
              <a:t>constantly improved and deployed to a large fleet of vehicles</a:t>
            </a:r>
          </a:p>
        </p:txBody>
      </p:sp>
    </p:spTree>
    <p:extLst>
      <p:ext uri="{BB962C8B-B14F-4D97-AF65-F5344CB8AC3E}">
        <p14:creationId xmlns:p14="http://schemas.microsoft.com/office/powerpoint/2010/main" val="2079225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7C579-B23D-826D-59BE-F7883912AF50}"/>
              </a:ext>
            </a:extLst>
          </p:cNvPr>
          <p:cNvSpPr>
            <a:spLocks noGrp="1"/>
          </p:cNvSpPr>
          <p:nvPr>
            <p:ph type="title"/>
          </p:nvPr>
        </p:nvSpPr>
        <p:spPr>
          <a:xfrm>
            <a:off x="2989580" y="298758"/>
            <a:ext cx="6212840" cy="1325563"/>
          </a:xfrm>
        </p:spPr>
        <p:txBody>
          <a:bodyPr/>
          <a:lstStyle/>
          <a:p>
            <a:pPr algn="ctr"/>
            <a:r>
              <a:rPr lang="en-MY" u="sng" dirty="0"/>
              <a:t>Tesla’s Autopilot Features</a:t>
            </a:r>
          </a:p>
        </p:txBody>
      </p:sp>
      <p:sp>
        <p:nvSpPr>
          <p:cNvPr id="3" name="Content Placeholder 2">
            <a:extLst>
              <a:ext uri="{FF2B5EF4-FFF2-40B4-BE49-F238E27FC236}">
                <a16:creationId xmlns:a16="http://schemas.microsoft.com/office/drawing/2014/main" id="{EDB19A7C-D3E3-F954-1A0F-7EF4E286CF71}"/>
              </a:ext>
            </a:extLst>
          </p:cNvPr>
          <p:cNvSpPr>
            <a:spLocks noGrp="1"/>
          </p:cNvSpPr>
          <p:nvPr>
            <p:ph idx="1"/>
          </p:nvPr>
        </p:nvSpPr>
        <p:spPr>
          <a:xfrm>
            <a:off x="366385" y="4262958"/>
            <a:ext cx="2360106" cy="684962"/>
          </a:xfrm>
          <a:ln>
            <a:noFill/>
          </a:ln>
        </p:spPr>
        <p:txBody>
          <a:bodyPr>
            <a:normAutofit/>
          </a:bodyPr>
          <a:lstStyle/>
          <a:p>
            <a:pPr marL="0" indent="0" algn="ctr">
              <a:buNone/>
            </a:pPr>
            <a:r>
              <a:rPr lang="en-MY" sz="2000" b="1" dirty="0">
                <a:solidFill>
                  <a:srgbClr val="FF000D"/>
                </a:solidFill>
              </a:rPr>
              <a:t>Traffic-Aware Cruise Control</a:t>
            </a:r>
          </a:p>
        </p:txBody>
      </p:sp>
      <p:pic>
        <p:nvPicPr>
          <p:cNvPr id="31" name="Picture 30" descr="A close up of a car&#10;&#10;Description automatically generated">
            <a:extLst>
              <a:ext uri="{FF2B5EF4-FFF2-40B4-BE49-F238E27FC236}">
                <a16:creationId xmlns:a16="http://schemas.microsoft.com/office/drawing/2014/main" id="{88AF71E5-3B1E-C7F0-D220-41BCD8DB24FD}"/>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2593" b="80278" l="8125" r="45573">
                        <a14:foregroundMark x1="11354" y1="27500" x2="17240" y2="19630"/>
                        <a14:foregroundMark x1="17240" y1="19630" x2="23594" y2="16574"/>
                        <a14:foregroundMark x1="23594" y1="16574" x2="31042" y2="18333"/>
                        <a14:foregroundMark x1="31042" y1="18333" x2="35729" y2="23148"/>
                        <a14:foregroundMark x1="35729" y1="23148" x2="39010" y2="30648"/>
                        <a14:foregroundMark x1="39010" y1="30648" x2="41198" y2="40926"/>
                        <a14:foregroundMark x1="41198" y1="40926" x2="40677" y2="50833"/>
                        <a14:foregroundMark x1="40677" y1="50833" x2="34323" y2="77037"/>
                        <a14:foregroundMark x1="34323" y1="77037" x2="31094" y2="81574"/>
                        <a14:foregroundMark x1="31094" y1="81574" x2="25417" y2="80370"/>
                        <a14:foregroundMark x1="25417" y1="80370" x2="12031" y2="57870"/>
                        <a14:foregroundMark x1="12031" y1="57870" x2="10625" y2="48519"/>
                        <a14:foregroundMark x1="10625" y1="48519" x2="10885" y2="38333"/>
                        <a14:foregroundMark x1="10885" y1="38333" x2="13177" y2="27593"/>
                        <a14:foregroundMark x1="25573" y1="17130" x2="24844" y2="27222"/>
                        <a14:foregroundMark x1="24844" y1="27222" x2="34063" y2="32500"/>
                        <a14:foregroundMark x1="34063" y1="32500" x2="40313" y2="28241"/>
                        <a14:foregroundMark x1="40313" y1="28241" x2="42135" y2="35926"/>
                        <a14:foregroundMark x1="42135" y1="35926" x2="41667" y2="53333"/>
                        <a14:foregroundMark x1="41667" y1="53333" x2="40260" y2="61204"/>
                        <a14:foregroundMark x1="40260" y1="61204" x2="38854" y2="63611"/>
                        <a14:foregroundMark x1="26094" y1="31019" x2="18542" y2="25648"/>
                        <a14:foregroundMark x1="18542" y1="25648" x2="22865" y2="22685"/>
                        <a14:foregroundMark x1="22865" y1="22685" x2="18750" y2="37778"/>
                        <a14:foregroundMark x1="18750" y1="37778" x2="22344" y2="33426"/>
                        <a14:foregroundMark x1="22344" y1="33426" x2="22240" y2="34722"/>
                        <a14:foregroundMark x1="25000" y1="65370" x2="29167" y2="64630"/>
                        <a14:foregroundMark x1="24063" y1="74444" x2="34635" y2="70926"/>
                        <a14:foregroundMark x1="34635" y1="70926" x2="36094" y2="69352"/>
                        <a14:foregroundMark x1="8594" y1="44815" x2="8229" y2="41944"/>
                        <a14:foregroundMark x1="27604" y1="13056" x2="23854" y2="12685"/>
                        <a14:foregroundMark x1="18490" y1="32037" x2="18490" y2="32037"/>
                        <a14:foregroundMark x1="18490" y1="32037" x2="18490" y2="32037"/>
                        <a14:foregroundMark x1="18490" y1="32037" x2="18490" y2="32037"/>
                        <a14:foregroundMark x1="17240" y1="30556" x2="17240" y2="30556"/>
                        <a14:foregroundMark x1="17240" y1="30556" x2="17240" y2="30556"/>
                        <a14:foregroundMark x1="19010" y1="27593" x2="11875" y2="40278"/>
                        <a14:foregroundMark x1="11875" y1="40278" x2="17656" y2="34815"/>
                        <a14:foregroundMark x1="17656" y1="34815" x2="16458" y2="50833"/>
                        <a14:foregroundMark x1="16458" y1="50833" x2="25521" y2="66019"/>
                        <a14:foregroundMark x1="25521" y1="66019" x2="32500" y2="42685"/>
                        <a14:foregroundMark x1="32500" y1="42685" x2="29427" y2="48611"/>
                        <a14:foregroundMark x1="29427" y1="48611" x2="29219" y2="37593"/>
                        <a14:foregroundMark x1="29219" y1="37593" x2="45573" y2="47315"/>
                        <a14:foregroundMark x1="45573" y1="47315" x2="36979" y2="43148"/>
                        <a14:foregroundMark x1="19583" y1="62870" x2="29219" y2="67407"/>
                        <a14:foregroundMark x1="29219" y1="67407" x2="21146" y2="70185"/>
                        <a14:foregroundMark x1="21146" y1="70185" x2="29375" y2="66111"/>
                        <a14:foregroundMark x1="29375" y1="66111" x2="31250" y2="67315"/>
                      </a14:backgroundRemoval>
                    </a14:imgEffect>
                  </a14:imgLayer>
                </a14:imgProps>
              </a:ext>
              <a:ext uri="{28A0092B-C50C-407E-A947-70E740481C1C}">
                <a14:useLocalDpi xmlns:a14="http://schemas.microsoft.com/office/drawing/2010/main" val="0"/>
              </a:ext>
            </a:extLst>
          </a:blip>
          <a:srcRect l="4851" t="7620" r="52711" b="18603"/>
          <a:stretch/>
        </p:blipFill>
        <p:spPr>
          <a:xfrm>
            <a:off x="4961578" y="1944343"/>
            <a:ext cx="2268950" cy="2218783"/>
          </a:xfrm>
          <a:prstGeom prst="rect">
            <a:avLst/>
          </a:prstGeom>
        </p:spPr>
      </p:pic>
      <p:pic>
        <p:nvPicPr>
          <p:cNvPr id="33" name="Picture 32" descr="A person in a car with a tablet and a computer&#10;&#10;Description automatically generated">
            <a:extLst>
              <a:ext uri="{FF2B5EF4-FFF2-40B4-BE49-F238E27FC236}">
                <a16:creationId xmlns:a16="http://schemas.microsoft.com/office/drawing/2014/main" id="{25219445-6F00-06B8-EB71-556171CE14D6}"/>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2593" b="75000" l="8750" r="44010">
                        <a14:foregroundMark x1="9271" y1="45926" x2="13958" y2="24167"/>
                        <a14:foregroundMark x1="13958" y1="24167" x2="17135" y2="19537"/>
                        <a14:foregroundMark x1="17135" y1="19537" x2="27865" y2="16204"/>
                        <a14:foregroundMark x1="27865" y1="16204" x2="36250" y2="22593"/>
                        <a14:foregroundMark x1="36250" y1="22593" x2="39635" y2="30185"/>
                        <a14:foregroundMark x1="39635" y1="30185" x2="41615" y2="46944"/>
                        <a14:foregroundMark x1="41615" y1="46944" x2="40781" y2="54907"/>
                        <a14:foregroundMark x1="40781" y1="54907" x2="38438" y2="62130"/>
                        <a14:foregroundMark x1="38438" y1="62130" x2="31354" y2="73704"/>
                        <a14:foregroundMark x1="29627" y1="79766" x2="29323" y2="80833"/>
                        <a14:foregroundMark x1="31354" y1="73704" x2="30623" y2="76270"/>
                        <a14:foregroundMark x1="28738" y1="80193" x2="16875" y2="67222"/>
                        <a14:foregroundMark x1="29323" y1="80833" x2="28853" y2="80319"/>
                        <a14:foregroundMark x1="16875" y1="67222" x2="12031" y2="57870"/>
                        <a14:foregroundMark x1="12031" y1="57870" x2="9010" y2="42315"/>
                        <a14:foregroundMark x1="9010" y1="42315" x2="9167" y2="41296"/>
                        <a14:foregroundMark x1="8750" y1="40000" x2="13698" y2="24444"/>
                        <a14:foregroundMark x1="13698" y1="24444" x2="15573" y2="21296"/>
                        <a14:foregroundMark x1="20104" y1="15278" x2="27187" y2="14630"/>
                        <a14:foregroundMark x1="27187" y1="14630" x2="31406" y2="15370"/>
                        <a14:foregroundMark x1="31406" y1="15370" x2="38958" y2="25556"/>
                        <a14:foregroundMark x1="38958" y1="25556" x2="42292" y2="42037"/>
                        <a14:foregroundMark x1="42292" y1="42037" x2="41979" y2="56759"/>
                        <a14:foregroundMark x1="36674" y1="77610" x2="36042" y2="80093"/>
                        <a14:foregroundMark x1="41979" y1="56759" x2="38827" y2="69149"/>
                        <a14:foregroundMark x1="31341" y1="75756" x2="30521" y2="75000"/>
                        <a14:foregroundMark x1="36042" y1="80093" x2="33040" y2="77324"/>
                        <a14:foregroundMark x1="30521" y1="75000" x2="21563" y2="72315"/>
                        <a14:foregroundMark x1="21146" y1="73056" x2="21146" y2="73056"/>
                        <a14:foregroundMark x1="21146" y1="73056" x2="21146" y2="73056"/>
                        <a14:foregroundMark x1="9479" y1="39444" x2="14010" y2="22593"/>
                        <a14:foregroundMark x1="14010" y1="22593" x2="20573" y2="15278"/>
                        <a14:foregroundMark x1="20573" y1="15278" x2="25625" y2="14630"/>
                        <a14:foregroundMark x1="25625" y1="14630" x2="34583" y2="19167"/>
                        <a14:foregroundMark x1="34583" y1="19167" x2="40677" y2="32222"/>
                        <a14:foregroundMark x1="40677" y1="32222" x2="42292" y2="38889"/>
                        <a14:foregroundMark x1="42292" y1="38889" x2="42604" y2="46204"/>
                        <a14:foregroundMark x1="42604" y1="46204" x2="9427" y2="49444"/>
                        <a14:foregroundMark x1="9427" y1="49444" x2="9010" y2="41204"/>
                        <a14:foregroundMark x1="9010" y1="41204" x2="10938" y2="48796"/>
                        <a14:foregroundMark x1="10938" y1="48796" x2="11458" y2="56389"/>
                        <a14:foregroundMark x1="11458" y1="56389" x2="14056" y2="70927"/>
                        <a14:foregroundMark x1="17455" y1="72948" x2="37344" y2="64352"/>
                        <a14:foregroundMark x1="37344" y1="64352" x2="42813" y2="44259"/>
                        <a14:foregroundMark x1="42813" y1="44259" x2="42135" y2="35833"/>
                        <a14:foregroundMark x1="42135" y1="35833" x2="35677" y2="21944"/>
                        <a14:foregroundMark x1="37396" y1="68704" x2="41875" y2="52222"/>
                        <a14:foregroundMark x1="41875" y1="52222" x2="41979" y2="49630"/>
                        <a14:foregroundMark x1="33333" y1="72037" x2="36771" y2="68148"/>
                        <a14:foregroundMark x1="19167" y1="71389" x2="13490" y2="66481"/>
                        <a14:foregroundMark x1="13490" y1="66481" x2="10729" y2="61574"/>
                        <a14:foregroundMark x1="10729" y1="61574" x2="9271" y2="52870"/>
                        <a14:foregroundMark x1="9271" y1="52870" x2="9271" y2="50648"/>
                        <a14:foregroundMark x1="9479" y1="53148" x2="8854" y2="38889"/>
                        <a14:foregroundMark x1="8854" y1="38889" x2="11753" y2="23708"/>
                        <a14:foregroundMark x1="17831" y1="14642" x2="23594" y2="12593"/>
                        <a14:foregroundMark x1="17344" y1="14815" x2="17784" y2="14658"/>
                        <a14:foregroundMark x1="23594" y1="12593" x2="25417" y2="13519"/>
                        <a14:foregroundMark x1="44010" y1="45185" x2="44010" y2="45185"/>
                        <a14:foregroundMark x1="44010" y1="45185" x2="35521" y2="47963"/>
                        <a14:backgroundMark x1="13594" y1="17963" x2="13594" y2="17963"/>
                        <a14:backgroundMark x1="12656" y1="21019" x2="15156" y2="16111"/>
                        <a14:backgroundMark x1="10260" y1="24444" x2="14219" y2="17870"/>
                        <a14:backgroundMark x1="14219" y1="17870" x2="17083" y2="15278"/>
                        <a14:backgroundMark x1="13490" y1="18056" x2="11563" y2="23519"/>
                        <a14:backgroundMark x1="17813" y1="14815" x2="17813" y2="14815"/>
                        <a14:backgroundMark x1="17813" y1="14815" x2="17813" y2="14537"/>
                        <a14:backgroundMark x1="12656" y1="68889" x2="16979" y2="73796"/>
                        <a14:backgroundMark x1="15104" y1="73796" x2="15000" y2="73333"/>
                        <a14:backgroundMark x1="29167" y1="78704" x2="37969" y2="72407"/>
                        <a14:backgroundMark x1="37969" y1="72407" x2="37500" y2="75370"/>
                        <a14:backgroundMark x1="40313" y1="69074" x2="36979" y2="76019"/>
                        <a14:backgroundMark x1="36979" y1="76019" x2="40208" y2="71296"/>
                        <a14:backgroundMark x1="40208" y1="71296" x2="37604" y2="77963"/>
                        <a14:backgroundMark x1="12083" y1="72315" x2="14688" y2="72778"/>
                        <a14:backgroundMark x1="15260" y1="75370" x2="13333" y2="70093"/>
                      </a14:backgroundRemoval>
                    </a14:imgEffect>
                  </a14:imgLayer>
                </a14:imgProps>
              </a:ext>
              <a:ext uri="{28A0092B-C50C-407E-A947-70E740481C1C}">
                <a14:useLocalDpi xmlns:a14="http://schemas.microsoft.com/office/drawing/2010/main" val="0"/>
              </a:ext>
            </a:extLst>
          </a:blip>
          <a:srcRect l="6250" t="8889" r="53308" b="18751"/>
          <a:stretch/>
        </p:blipFill>
        <p:spPr>
          <a:xfrm>
            <a:off x="515232" y="1947431"/>
            <a:ext cx="2204605" cy="2218783"/>
          </a:xfrm>
          <a:prstGeom prst="rect">
            <a:avLst/>
          </a:prstGeom>
        </p:spPr>
      </p:pic>
      <p:pic>
        <p:nvPicPr>
          <p:cNvPr id="35" name="Picture 34" descr="A close up of a car&#10;&#10;Description automatically generated">
            <a:extLst>
              <a:ext uri="{FF2B5EF4-FFF2-40B4-BE49-F238E27FC236}">
                <a16:creationId xmlns:a16="http://schemas.microsoft.com/office/drawing/2014/main" id="{29A651E6-BC28-CB6D-4BF2-437B6E9981B7}"/>
              </a:ext>
            </a:extLst>
          </p:cNvPr>
          <p:cNvPicPr>
            <a:picLocks noChangeAspect="1"/>
          </p:cNvPicPr>
          <p:nvPr/>
        </p:nvPicPr>
        <p:blipFill rotWithShape="1">
          <a:blip r:embed="rId6">
            <a:extLst>
              <a:ext uri="{BEBA8EAE-BF5A-486C-A8C5-ECC9F3942E4B}">
                <a14:imgProps xmlns:a14="http://schemas.microsoft.com/office/drawing/2010/main">
                  <a14:imgLayer r:embed="rId3">
                    <a14:imgEffect>
                      <a14:backgroundRemoval t="12315" b="74722" l="51094" r="86250">
                        <a14:foregroundMark x1="51823" y1="47870" x2="52500" y2="33333"/>
                        <a14:foregroundMark x1="52500" y1="33333" x2="54219" y2="25741"/>
                        <a14:foregroundMark x1="54219" y1="25741" x2="57240" y2="19074"/>
                        <a14:foregroundMark x1="57240" y1="19074" x2="60833" y2="15000"/>
                        <a14:foregroundMark x1="60833" y1="15000" x2="65052" y2="12685"/>
                        <a14:foregroundMark x1="65052" y1="12685" x2="71354" y2="13426"/>
                        <a14:foregroundMark x1="71354" y1="13426" x2="80156" y2="23148"/>
                        <a14:foregroundMark x1="80156" y1="23148" x2="84688" y2="40000"/>
                        <a14:foregroundMark x1="84688" y1="40000" x2="84740" y2="47500"/>
                        <a14:foregroundMark x1="84740" y1="47500" x2="82865" y2="55185"/>
                        <a14:foregroundMark x1="82865" y1="55185" x2="75878" y2="72589"/>
                        <a14:foregroundMark x1="68353" y1="74260" x2="64010" y2="72870"/>
                        <a14:foregroundMark x1="71509" y1="75270" x2="69548" y2="74642"/>
                        <a14:foregroundMark x1="64010" y1="72870" x2="58958" y2="68148"/>
                        <a14:foregroundMark x1="58958" y1="68148" x2="53125" y2="55648"/>
                        <a14:foregroundMark x1="53125" y1="55648" x2="51927" y2="45741"/>
                        <a14:foregroundMark x1="65000" y1="14259" x2="70573" y2="10278"/>
                        <a14:foregroundMark x1="70573" y1="10278" x2="66198" y2="12500"/>
                        <a14:foregroundMark x1="66198" y1="12500" x2="70625" y2="12407"/>
                        <a14:foregroundMark x1="70625" y1="12407" x2="70729" y2="12407"/>
                        <a14:foregroundMark x1="72760" y1="14815" x2="78281" y2="18796"/>
                        <a14:foregroundMark x1="78281" y1="18796" x2="82760" y2="25926"/>
                        <a14:foregroundMark x1="81979" y1="25926" x2="86146" y2="39907"/>
                        <a14:foregroundMark x1="84457" y1="58710" x2="84405" y2="59287"/>
                        <a14:foregroundMark x1="86146" y1="39907" x2="84468" y2="58587"/>
                        <a14:foregroundMark x1="51406" y1="43519" x2="53438" y2="27870"/>
                        <a14:foregroundMark x1="53438" y1="27870" x2="53594" y2="27222"/>
                        <a14:foregroundMark x1="85260" y1="43889" x2="85313" y2="36574"/>
                        <a14:foregroundMark x1="85313" y1="36574" x2="85260" y2="36296"/>
                        <a14:foregroundMark x1="86406" y1="40741" x2="86406" y2="40741"/>
                        <a14:foregroundMark x1="86406" y1="40741" x2="84688" y2="56944"/>
                        <a14:foregroundMark x1="84688" y1="56944" x2="74844" y2="61111"/>
                        <a14:foregroundMark x1="74844" y1="61111" x2="53698" y2="53611"/>
                        <a14:foregroundMark x1="53698" y1="53611" x2="51094" y2="42222"/>
                        <a14:foregroundMark x1="69167" y1="74722" x2="69167" y2="74722"/>
                        <a14:foregroundMark x1="69167" y1="74722" x2="69167" y2="74722"/>
                        <a14:foregroundMark x1="68281" y1="74444" x2="64948" y2="74444"/>
                        <a14:foregroundMark x1="69740" y1="74352" x2="63958" y2="73611"/>
                        <a14:backgroundMark x1="74531" y1="74074" x2="76042" y2="73889"/>
                        <a14:backgroundMark x1="76094" y1="73241" x2="75469" y2="74444"/>
                        <a14:backgroundMark x1="75677" y1="74630" x2="76042" y2="73796"/>
                        <a14:backgroundMark x1="84323" y1="60648" x2="84740" y2="61296"/>
                        <a14:backgroundMark x1="84219" y1="62593" x2="84688" y2="60000"/>
                        <a14:backgroundMark x1="84688" y1="60000" x2="84688" y2="60000"/>
                        <a14:backgroundMark x1="84688" y1="60000" x2="84688" y2="59815"/>
                        <a14:backgroundMark x1="84688" y1="59815" x2="84323" y2="60185"/>
                        <a14:backgroundMark x1="74948" y1="75556" x2="75417" y2="74722"/>
                        <a14:backgroundMark x1="75417" y1="74722" x2="75573" y2="74259"/>
                        <a14:backgroundMark x1="73073" y1="76389" x2="73281" y2="76481"/>
                        <a14:backgroundMark x1="76198" y1="74630" x2="71979" y2="76389"/>
                        <a14:backgroundMark x1="71406" y1="75926" x2="71406" y2="75926"/>
                      </a14:backgroundRemoval>
                    </a14:imgEffect>
                  </a14:imgLayer>
                </a14:imgProps>
              </a:ext>
              <a:ext uri="{28A0092B-C50C-407E-A947-70E740481C1C}">
                <a14:useLocalDpi xmlns:a14="http://schemas.microsoft.com/office/drawing/2010/main" val="0"/>
              </a:ext>
            </a:extLst>
          </a:blip>
          <a:srcRect l="47750" t="8296" r="11792" b="22963"/>
          <a:stretch/>
        </p:blipFill>
        <p:spPr>
          <a:xfrm>
            <a:off x="2726491" y="1983014"/>
            <a:ext cx="2204605" cy="2106976"/>
          </a:xfrm>
          <a:prstGeom prst="rect">
            <a:avLst/>
          </a:prstGeom>
        </p:spPr>
      </p:pic>
      <p:pic>
        <p:nvPicPr>
          <p:cNvPr id="37" name="Picture 36" descr="A person in a car with a tablet and a computer&#10;&#10;Description automatically generated">
            <a:extLst>
              <a:ext uri="{FF2B5EF4-FFF2-40B4-BE49-F238E27FC236}">
                <a16:creationId xmlns:a16="http://schemas.microsoft.com/office/drawing/2014/main" id="{78E4D35E-566C-CD8D-E57A-5DC54D476E88}"/>
              </a:ext>
            </a:extLst>
          </p:cNvPr>
          <p:cNvPicPr>
            <a:picLocks noChangeAspect="1"/>
          </p:cNvPicPr>
          <p:nvPr/>
        </p:nvPicPr>
        <p:blipFill rotWithShape="1">
          <a:blip r:embed="rId7">
            <a:extLst>
              <a:ext uri="{BEBA8EAE-BF5A-486C-A8C5-ECC9F3942E4B}">
                <a14:imgProps xmlns:a14="http://schemas.microsoft.com/office/drawing/2010/main">
                  <a14:imgLayer r:embed="rId5">
                    <a14:imgEffect>
                      <a14:backgroundRemoval t="16389" b="75000" l="50573" r="84323">
                        <a14:foregroundMark x1="52865" y1="38426" x2="63073" y2="22315"/>
                        <a14:foregroundMark x1="63073" y1="22315" x2="71094" y2="21111"/>
                        <a14:foregroundMark x1="71094" y1="21111" x2="79115" y2="29630"/>
                        <a14:foregroundMark x1="52917" y1="57593" x2="60677" y2="69074"/>
                        <a14:foregroundMark x1="60677" y1="69074" x2="66250" y2="71296"/>
                        <a14:foregroundMark x1="66250" y1="71296" x2="81146" y2="63981"/>
                        <a14:foregroundMark x1="73802" y1="50926" x2="74063" y2="56667"/>
                        <a14:foregroundMark x1="72188" y1="60093" x2="64635" y2="63241"/>
                        <a14:foregroundMark x1="64635" y1="63241" x2="62760" y2="61574"/>
                        <a14:foregroundMark x1="73542" y1="73241" x2="80469" y2="60556"/>
                        <a14:foregroundMark x1="80469" y1="60556" x2="82760" y2="52037"/>
                        <a14:foregroundMark x1="82760" y1="52037" x2="82813" y2="34259"/>
                        <a14:foregroundMark x1="82813" y1="34259" x2="82552" y2="32963"/>
                        <a14:foregroundMark x1="51927" y1="44815" x2="55781" y2="29815"/>
                        <a14:foregroundMark x1="55781" y1="29815" x2="62240" y2="22593"/>
                        <a14:foregroundMark x1="62240" y1="22593" x2="68333" y2="20000"/>
                        <a14:foregroundMark x1="68333" y1="20000" x2="78177" y2="24815"/>
                        <a14:foregroundMark x1="78177" y1="24815" x2="71094" y2="20093"/>
                        <a14:foregroundMark x1="71094" y1="20093" x2="65729" y2="20000"/>
                        <a14:foregroundMark x1="65729" y1="20000" x2="61719" y2="22037"/>
                        <a14:foregroundMark x1="61719" y1="22037" x2="58281" y2="27963"/>
                        <a14:foregroundMark x1="58281" y1="27963" x2="60677" y2="21111"/>
                        <a14:foregroundMark x1="60677" y1="21111" x2="69375" y2="18796"/>
                        <a14:foregroundMark x1="52292" y1="44537" x2="55885" y2="29907"/>
                        <a14:foregroundMark x1="55885" y1="29907" x2="58594" y2="24630"/>
                        <a14:foregroundMark x1="58594" y1="24630" x2="62917" y2="21667"/>
                        <a14:foregroundMark x1="62917" y1="21667" x2="67813" y2="21481"/>
                        <a14:foregroundMark x1="53073" y1="56667" x2="52031" y2="39815"/>
                        <a14:foregroundMark x1="52031" y1="39815" x2="53542" y2="33333"/>
                        <a14:foregroundMark x1="53542" y1="33333" x2="54948" y2="34074"/>
                        <a14:foregroundMark x1="69427" y1="75000" x2="57448" y2="65370"/>
                        <a14:foregroundMark x1="57448" y1="65370" x2="59583" y2="50093"/>
                        <a14:foregroundMark x1="59583" y1="50093" x2="60208" y2="49074"/>
                        <a14:foregroundMark x1="51458" y1="39074" x2="61667" y2="18148"/>
                        <a14:foregroundMark x1="61667" y1="18148" x2="66771" y2="18981"/>
                        <a14:foregroundMark x1="66771" y1="18981" x2="68125" y2="20000"/>
                        <a14:foregroundMark x1="67240" y1="19352" x2="74375" y2="20833"/>
                        <a14:foregroundMark x1="74375" y1="20833" x2="78594" y2="24444"/>
                        <a14:foregroundMark x1="78594" y1="24444" x2="80833" y2="30185"/>
                        <a14:foregroundMark x1="80833" y1="30185" x2="82708" y2="39259"/>
                        <a14:foregroundMark x1="82708" y1="39259" x2="82292" y2="47130"/>
                        <a14:foregroundMark x1="82292" y1="47130" x2="83490" y2="44259"/>
                        <a14:foregroundMark x1="83490" y1="44259" x2="83802" y2="53241"/>
                        <a14:foregroundMark x1="83802" y1="53241" x2="78594" y2="66481"/>
                        <a14:foregroundMark x1="78594" y1="66481" x2="66771" y2="74630"/>
                        <a14:foregroundMark x1="66771" y1="74630" x2="62292" y2="73981"/>
                        <a14:foregroundMark x1="62292" y1="73981" x2="58802" y2="70741"/>
                        <a14:foregroundMark x1="58802" y1="70741" x2="57604" y2="68704"/>
                        <a14:foregroundMark x1="57604" y1="68704" x2="54531" y2="63056"/>
                        <a14:foregroundMark x1="54531" y1="63056" x2="51354" y2="52685"/>
                        <a14:foregroundMark x1="51354" y1="52685" x2="51875" y2="42963"/>
                        <a14:foregroundMark x1="55521" y1="28981" x2="55729" y2="28889"/>
                        <a14:foregroundMark x1="57240" y1="25556" x2="54271" y2="31111"/>
                        <a14:foregroundMark x1="54271" y1="31111" x2="57604" y2="23519"/>
                        <a14:foregroundMark x1="66042" y1="16667" x2="72396" y2="16481"/>
                        <a14:foregroundMark x1="72396" y1="16481" x2="77292" y2="18611"/>
                        <a14:foregroundMark x1="77292" y1="18611" x2="71354" y2="20278"/>
                        <a14:foregroundMark x1="71354" y1="20278" x2="67448" y2="18241"/>
                        <a14:foregroundMark x1="50573" y1="48333" x2="52969" y2="56019"/>
                        <a14:foregroundMark x1="52969" y1="56019" x2="54635" y2="58796"/>
                        <a14:foregroundMark x1="62135" y1="41667" x2="58802" y2="49259"/>
                        <a14:foregroundMark x1="57083" y1="47963" x2="57448" y2="47037"/>
                        <a14:foregroundMark x1="58333" y1="53426" x2="56563" y2="38056"/>
                        <a14:foregroundMark x1="56563" y1="38056" x2="58906" y2="45741"/>
                        <a14:foregroundMark x1="58906" y1="45741" x2="55417" y2="41111"/>
                        <a14:foregroundMark x1="55417" y1="41111" x2="54792" y2="36667"/>
                        <a14:foregroundMark x1="84323" y1="46574" x2="84323" y2="46574"/>
                        <a14:foregroundMark x1="84323" y1="46574" x2="84010" y2="47870"/>
                      </a14:backgroundRemoval>
                    </a14:imgEffect>
                  </a14:imgLayer>
                </a14:imgProps>
              </a:ext>
              <a:ext uri="{28A0092B-C50C-407E-A947-70E740481C1C}">
                <a14:useLocalDpi xmlns:a14="http://schemas.microsoft.com/office/drawing/2010/main" val="0"/>
              </a:ext>
            </a:extLst>
          </a:blip>
          <a:srcRect l="48462" t="12308" r="11791" b="19999"/>
          <a:stretch/>
        </p:blipFill>
        <p:spPr>
          <a:xfrm>
            <a:off x="7196663" y="1948711"/>
            <a:ext cx="2268846" cy="2173526"/>
          </a:xfrm>
          <a:prstGeom prst="rect">
            <a:avLst/>
          </a:prstGeom>
        </p:spPr>
      </p:pic>
      <p:pic>
        <p:nvPicPr>
          <p:cNvPr id="39" name="Picture 38" descr="A hand holding a phone&#10;&#10;Description automatically generated">
            <a:extLst>
              <a:ext uri="{FF2B5EF4-FFF2-40B4-BE49-F238E27FC236}">
                <a16:creationId xmlns:a16="http://schemas.microsoft.com/office/drawing/2014/main" id="{605B3E74-5D80-C665-CA33-2EEFFE338440}"/>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3056" b="75278" l="6146" r="43646">
                        <a14:foregroundMark x1="18177" y1="43241" x2="28073" y2="35093"/>
                        <a14:foregroundMark x1="28073" y1="35093" x2="34010" y2="34537"/>
                        <a14:foregroundMark x1="34010" y1="34537" x2="38229" y2="39352"/>
                        <a14:foregroundMark x1="38229" y1="39352" x2="39896" y2="47315"/>
                        <a14:foregroundMark x1="39896" y1="47315" x2="40833" y2="37500"/>
                        <a14:foregroundMark x1="40833" y1="37500" x2="38333" y2="28333"/>
                        <a14:foregroundMark x1="38333" y1="28333" x2="30677" y2="20278"/>
                        <a14:foregroundMark x1="30677" y1="20278" x2="25833" y2="18148"/>
                        <a14:foregroundMark x1="25833" y1="18148" x2="18802" y2="22870"/>
                        <a14:foregroundMark x1="18802" y1="22870" x2="6146" y2="42500"/>
                        <a14:foregroundMark x1="6146" y1="42500" x2="12656" y2="45463"/>
                        <a14:foregroundMark x1="12656" y1="45463" x2="17448" y2="42870"/>
                        <a14:foregroundMark x1="17448" y1="42870" x2="16042" y2="35741"/>
                        <a14:foregroundMark x1="16042" y1="35741" x2="11354" y2="35556"/>
                        <a14:foregroundMark x1="20990" y1="28889" x2="17760" y2="42870"/>
                        <a14:foregroundMark x1="17760" y1="42870" x2="22240" y2="40000"/>
                        <a14:foregroundMark x1="22240" y1="40000" x2="27813" y2="39259"/>
                        <a14:foregroundMark x1="27813" y1="39259" x2="37813" y2="46667"/>
                        <a14:foregroundMark x1="37813" y1="46667" x2="40781" y2="52130"/>
                        <a14:foregroundMark x1="40781" y1="52130" x2="40833" y2="39444"/>
                        <a14:foregroundMark x1="27083" y1="44444" x2="23229" y2="39259"/>
                        <a14:foregroundMark x1="23229" y1="39259" x2="25365" y2="47407"/>
                        <a14:foregroundMark x1="25365" y1="47407" x2="25677" y2="43241"/>
                        <a14:foregroundMark x1="15104" y1="67870" x2="10417" y2="49259"/>
                        <a14:foregroundMark x1="10417" y1="49259" x2="11146" y2="28704"/>
                        <a14:foregroundMark x1="11146" y1="28704" x2="17292" y2="22685"/>
                        <a14:foregroundMark x1="17292" y1="22685" x2="19219" y2="13241"/>
                        <a14:foregroundMark x1="19219" y1="13241" x2="24427" y2="18241"/>
                        <a14:foregroundMark x1="24427" y1="18241" x2="29219" y2="18796"/>
                        <a14:foregroundMark x1="29219" y1="18796" x2="33333" y2="21296"/>
                        <a14:foregroundMark x1="33333" y1="21296" x2="33333" y2="21296"/>
                        <a14:foregroundMark x1="8750" y1="48333" x2="11302" y2="57870"/>
                        <a14:foregroundMark x1="11302" y1="57870" x2="13906" y2="62963"/>
                        <a14:foregroundMark x1="13594" y1="65463" x2="20833" y2="72870"/>
                        <a14:foregroundMark x1="20833" y1="72870" x2="27031" y2="74259"/>
                        <a14:foregroundMark x1="27031" y1="74259" x2="31823" y2="72222"/>
                        <a14:foregroundMark x1="31823" y1="72222" x2="38333" y2="62685"/>
                        <a14:foregroundMark x1="38333" y1="62685" x2="41927" y2="52130"/>
                        <a14:foregroundMark x1="21927" y1="17222" x2="29219" y2="16296"/>
                        <a14:foregroundMark x1="29219" y1="16296" x2="34375" y2="20000"/>
                        <a14:foregroundMark x1="34375" y1="20000" x2="37969" y2="25370"/>
                        <a14:foregroundMark x1="37969" y1="25370" x2="41510" y2="36481"/>
                        <a14:foregroundMark x1="41510" y1="35000" x2="41667" y2="54630"/>
                        <a14:foregroundMark x1="41563" y1="55741" x2="43542" y2="44074"/>
                        <a14:foregroundMark x1="43542" y1="44074" x2="41979" y2="35741"/>
                        <a14:foregroundMark x1="41979" y1="35741" x2="41667" y2="34815"/>
                        <a14:foregroundMark x1="42760" y1="41667" x2="41615" y2="52963"/>
                        <a14:foregroundMark x1="41615" y1="52963" x2="43646" y2="45185"/>
                        <a14:foregroundMark x1="43646" y1="45185" x2="43177" y2="41481"/>
                        <a14:foregroundMark x1="24740" y1="39537" x2="22292" y2="33704"/>
                        <a14:foregroundMark x1="22292" y1="33704" x2="19479" y2="40926"/>
                        <a14:foregroundMark x1="19479" y1="40926" x2="19896" y2="39259"/>
                        <a14:foregroundMark x1="19323" y1="72870" x2="24375" y2="75370"/>
                        <a14:foregroundMark x1="24375" y1="75370" x2="31823" y2="74352"/>
                        <a14:foregroundMark x1="33333" y1="39074" x2="33333" y2="39074"/>
                        <a14:foregroundMark x1="33333" y1="39074" x2="31667" y2="46667"/>
                        <a14:foregroundMark x1="31667" y1="46667" x2="35677" y2="41852"/>
                        <a14:foregroundMark x1="35677" y1="41852" x2="30990" y2="34444"/>
                        <a14:foregroundMark x1="30990" y1="34444" x2="31979" y2="35370"/>
                        <a14:foregroundMark x1="25417" y1="14259" x2="22604" y2="14259"/>
                        <a14:foregroundMark x1="23594" y1="13056" x2="29427" y2="13611"/>
                        <a14:foregroundMark x1="29427" y1="13611" x2="29688" y2="13796"/>
                      </a14:backgroundRemoval>
                    </a14:imgEffect>
                  </a14:imgLayer>
                </a14:imgProps>
              </a:ext>
              <a:ext uri="{28A0092B-C50C-407E-A947-70E740481C1C}">
                <a14:useLocalDpi xmlns:a14="http://schemas.microsoft.com/office/drawing/2010/main" val="0"/>
              </a:ext>
            </a:extLst>
          </a:blip>
          <a:srcRect l="6750" t="9926" r="54750" b="20296"/>
          <a:stretch/>
        </p:blipFill>
        <p:spPr>
          <a:xfrm>
            <a:off x="9431748" y="1928142"/>
            <a:ext cx="2140138" cy="2181829"/>
          </a:xfrm>
          <a:prstGeom prst="rect">
            <a:avLst/>
          </a:prstGeom>
        </p:spPr>
      </p:pic>
      <p:sp>
        <p:nvSpPr>
          <p:cNvPr id="43" name="Content Placeholder 2">
            <a:extLst>
              <a:ext uri="{FF2B5EF4-FFF2-40B4-BE49-F238E27FC236}">
                <a16:creationId xmlns:a16="http://schemas.microsoft.com/office/drawing/2014/main" id="{74D8CDF7-6CE3-DBA5-A5DB-413AF594BC54}"/>
              </a:ext>
            </a:extLst>
          </p:cNvPr>
          <p:cNvSpPr txBox="1">
            <a:spLocks/>
          </p:cNvSpPr>
          <p:nvPr/>
        </p:nvSpPr>
        <p:spPr>
          <a:xfrm>
            <a:off x="3083779" y="4410012"/>
            <a:ext cx="1510259" cy="3908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MY" sz="2000" b="1" dirty="0">
                <a:solidFill>
                  <a:srgbClr val="C7000A"/>
                </a:solidFill>
              </a:rPr>
              <a:t>Autosteer</a:t>
            </a:r>
          </a:p>
        </p:txBody>
      </p:sp>
      <p:sp>
        <p:nvSpPr>
          <p:cNvPr id="45" name="Content Placeholder 2">
            <a:extLst>
              <a:ext uri="{FF2B5EF4-FFF2-40B4-BE49-F238E27FC236}">
                <a16:creationId xmlns:a16="http://schemas.microsoft.com/office/drawing/2014/main" id="{C5BCE12C-16C4-1B12-A52C-00911B68C8B2}"/>
              </a:ext>
            </a:extLst>
          </p:cNvPr>
          <p:cNvSpPr txBox="1">
            <a:spLocks/>
          </p:cNvSpPr>
          <p:nvPr/>
        </p:nvSpPr>
        <p:spPr>
          <a:xfrm>
            <a:off x="5420536" y="4476848"/>
            <a:ext cx="1290264" cy="31920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MY" sz="2000" b="1" dirty="0" err="1">
                <a:solidFill>
                  <a:srgbClr val="920007"/>
                </a:solidFill>
              </a:rPr>
              <a:t>Autopark</a:t>
            </a:r>
            <a:endParaRPr lang="en-MY" sz="2000" b="1" dirty="0">
              <a:solidFill>
                <a:srgbClr val="920007"/>
              </a:solidFill>
            </a:endParaRPr>
          </a:p>
        </p:txBody>
      </p:sp>
      <p:sp>
        <p:nvSpPr>
          <p:cNvPr id="46" name="Content Placeholder 2">
            <a:extLst>
              <a:ext uri="{FF2B5EF4-FFF2-40B4-BE49-F238E27FC236}">
                <a16:creationId xmlns:a16="http://schemas.microsoft.com/office/drawing/2014/main" id="{42D92E96-537C-EB2F-1214-F7A854903684}"/>
              </a:ext>
            </a:extLst>
          </p:cNvPr>
          <p:cNvSpPr txBox="1">
            <a:spLocks/>
          </p:cNvSpPr>
          <p:nvPr/>
        </p:nvSpPr>
        <p:spPr>
          <a:xfrm>
            <a:off x="7151033" y="4476848"/>
            <a:ext cx="2360106" cy="31920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MY" sz="2000" b="1" dirty="0">
                <a:solidFill>
                  <a:srgbClr val="3E0104"/>
                </a:solidFill>
              </a:rPr>
              <a:t>Auto Lane Change</a:t>
            </a:r>
          </a:p>
        </p:txBody>
      </p:sp>
      <p:sp>
        <p:nvSpPr>
          <p:cNvPr id="47" name="Content Placeholder 2">
            <a:extLst>
              <a:ext uri="{FF2B5EF4-FFF2-40B4-BE49-F238E27FC236}">
                <a16:creationId xmlns:a16="http://schemas.microsoft.com/office/drawing/2014/main" id="{5A8D9AE9-A148-FF92-5230-F1365833625F}"/>
              </a:ext>
            </a:extLst>
          </p:cNvPr>
          <p:cNvSpPr txBox="1">
            <a:spLocks/>
          </p:cNvSpPr>
          <p:nvPr/>
        </p:nvSpPr>
        <p:spPr>
          <a:xfrm>
            <a:off x="9375868" y="4476848"/>
            <a:ext cx="2360106" cy="31920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MY" sz="2000" b="1" dirty="0"/>
              <a:t>Summon</a:t>
            </a:r>
          </a:p>
        </p:txBody>
      </p:sp>
      <p:sp>
        <p:nvSpPr>
          <p:cNvPr id="48" name="TextBox 47">
            <a:extLst>
              <a:ext uri="{FF2B5EF4-FFF2-40B4-BE49-F238E27FC236}">
                <a16:creationId xmlns:a16="http://schemas.microsoft.com/office/drawing/2014/main" id="{0A61AB40-6493-A53A-256B-BDD66C46AE2B}"/>
              </a:ext>
            </a:extLst>
          </p:cNvPr>
          <p:cNvSpPr txBox="1"/>
          <p:nvPr/>
        </p:nvSpPr>
        <p:spPr>
          <a:xfrm>
            <a:off x="625128" y="5201920"/>
            <a:ext cx="1984811" cy="738664"/>
          </a:xfrm>
          <a:prstGeom prst="rect">
            <a:avLst/>
          </a:prstGeom>
          <a:noFill/>
          <a:ln>
            <a:solidFill>
              <a:srgbClr val="FF000D"/>
            </a:solidFill>
          </a:ln>
        </p:spPr>
        <p:txBody>
          <a:bodyPr wrap="square" rtlCol="0">
            <a:spAutoFit/>
          </a:bodyPr>
          <a:lstStyle/>
          <a:p>
            <a:pPr marL="285750" indent="-285750">
              <a:buFont typeface="Wingdings" panose="05000000000000000000" pitchFamily="2" charset="2"/>
              <a:buChar char="ü"/>
            </a:pPr>
            <a:r>
              <a:rPr lang="en-MY" sz="1400" dirty="0"/>
              <a:t>Computer Vision</a:t>
            </a:r>
          </a:p>
          <a:p>
            <a:pPr marL="285750" indent="-285750">
              <a:buFont typeface="Wingdings" panose="05000000000000000000" pitchFamily="2" charset="2"/>
              <a:buChar char="ü"/>
            </a:pPr>
            <a:r>
              <a:rPr lang="en-MY" sz="1400" dirty="0"/>
              <a:t>Object Detection</a:t>
            </a:r>
          </a:p>
          <a:p>
            <a:pPr marL="285750" indent="-285750">
              <a:buFont typeface="Wingdings" panose="05000000000000000000" pitchFamily="2" charset="2"/>
              <a:buChar char="ü"/>
            </a:pPr>
            <a:r>
              <a:rPr lang="en-MY" sz="1400" dirty="0"/>
              <a:t>Sensor Fusion</a:t>
            </a:r>
          </a:p>
        </p:txBody>
      </p:sp>
      <p:sp>
        <p:nvSpPr>
          <p:cNvPr id="49" name="TextBox 48">
            <a:extLst>
              <a:ext uri="{FF2B5EF4-FFF2-40B4-BE49-F238E27FC236}">
                <a16:creationId xmlns:a16="http://schemas.microsoft.com/office/drawing/2014/main" id="{9A270E77-B43B-C03B-F75C-79EA67C4FC39}"/>
              </a:ext>
            </a:extLst>
          </p:cNvPr>
          <p:cNvSpPr txBox="1"/>
          <p:nvPr/>
        </p:nvSpPr>
        <p:spPr>
          <a:xfrm>
            <a:off x="2907853" y="5201920"/>
            <a:ext cx="1984811" cy="738664"/>
          </a:xfrm>
          <a:prstGeom prst="rect">
            <a:avLst/>
          </a:prstGeom>
          <a:noFill/>
          <a:ln>
            <a:solidFill>
              <a:srgbClr val="C7000A"/>
            </a:solidFill>
          </a:ln>
        </p:spPr>
        <p:txBody>
          <a:bodyPr wrap="square" rtlCol="0">
            <a:spAutoFit/>
          </a:bodyPr>
          <a:lstStyle/>
          <a:p>
            <a:pPr marL="285750" indent="-285750">
              <a:buFont typeface="Wingdings" panose="05000000000000000000" pitchFamily="2" charset="2"/>
              <a:buChar char="ü"/>
            </a:pPr>
            <a:r>
              <a:rPr lang="en-MY" sz="1400" dirty="0"/>
              <a:t>Lane Detection</a:t>
            </a:r>
          </a:p>
          <a:p>
            <a:pPr marL="285750" indent="-285750">
              <a:buFont typeface="Wingdings" panose="05000000000000000000" pitchFamily="2" charset="2"/>
              <a:buChar char="ü"/>
            </a:pPr>
            <a:r>
              <a:rPr lang="en-MY" sz="1400" dirty="0"/>
              <a:t>Path Planning</a:t>
            </a:r>
          </a:p>
          <a:p>
            <a:pPr marL="285750" indent="-285750">
              <a:buFont typeface="Wingdings" panose="05000000000000000000" pitchFamily="2" charset="2"/>
              <a:buChar char="ü"/>
            </a:pPr>
            <a:r>
              <a:rPr lang="en-MY" sz="1400" dirty="0"/>
              <a:t>Control Systems</a:t>
            </a:r>
          </a:p>
        </p:txBody>
      </p:sp>
      <p:sp>
        <p:nvSpPr>
          <p:cNvPr id="50" name="TextBox 49">
            <a:extLst>
              <a:ext uri="{FF2B5EF4-FFF2-40B4-BE49-F238E27FC236}">
                <a16:creationId xmlns:a16="http://schemas.microsoft.com/office/drawing/2014/main" id="{83FBBA8D-0986-4574-CD3F-5821BE10083B}"/>
              </a:ext>
            </a:extLst>
          </p:cNvPr>
          <p:cNvSpPr txBox="1"/>
          <p:nvPr/>
        </p:nvSpPr>
        <p:spPr>
          <a:xfrm>
            <a:off x="5211852" y="5205492"/>
            <a:ext cx="1984811" cy="738664"/>
          </a:xfrm>
          <a:prstGeom prst="rect">
            <a:avLst/>
          </a:prstGeom>
          <a:noFill/>
          <a:ln>
            <a:solidFill>
              <a:srgbClr val="920007"/>
            </a:solidFill>
          </a:ln>
        </p:spPr>
        <p:txBody>
          <a:bodyPr wrap="square" rtlCol="0">
            <a:spAutoFit/>
          </a:bodyPr>
          <a:lstStyle/>
          <a:p>
            <a:pPr marL="285750" indent="-285750">
              <a:buFont typeface="Wingdings" panose="05000000000000000000" pitchFamily="2" charset="2"/>
              <a:buChar char="ü"/>
            </a:pPr>
            <a:r>
              <a:rPr lang="en-MY" sz="1400" dirty="0"/>
              <a:t>Space Detection</a:t>
            </a:r>
          </a:p>
          <a:p>
            <a:pPr marL="285750" indent="-285750">
              <a:buFont typeface="Wingdings" panose="05000000000000000000" pitchFamily="2" charset="2"/>
              <a:buChar char="ü"/>
            </a:pPr>
            <a:r>
              <a:rPr lang="en-MY" sz="1400" dirty="0"/>
              <a:t>Path Planning</a:t>
            </a:r>
          </a:p>
          <a:p>
            <a:pPr marL="285750" indent="-285750">
              <a:buFont typeface="Wingdings" panose="05000000000000000000" pitchFamily="2" charset="2"/>
              <a:buChar char="ü"/>
            </a:pPr>
            <a:r>
              <a:rPr lang="en-MY" sz="1400" dirty="0"/>
              <a:t>Object Avoidance</a:t>
            </a:r>
          </a:p>
        </p:txBody>
      </p:sp>
      <p:sp>
        <p:nvSpPr>
          <p:cNvPr id="51" name="TextBox 50">
            <a:extLst>
              <a:ext uri="{FF2B5EF4-FFF2-40B4-BE49-F238E27FC236}">
                <a16:creationId xmlns:a16="http://schemas.microsoft.com/office/drawing/2014/main" id="{365130CB-1816-DFF3-7350-1EC0A71A58AB}"/>
              </a:ext>
            </a:extLst>
          </p:cNvPr>
          <p:cNvSpPr txBox="1"/>
          <p:nvPr/>
        </p:nvSpPr>
        <p:spPr>
          <a:xfrm>
            <a:off x="7446937" y="5201920"/>
            <a:ext cx="1984811" cy="954107"/>
          </a:xfrm>
          <a:prstGeom prst="rect">
            <a:avLst/>
          </a:prstGeom>
          <a:noFill/>
          <a:ln>
            <a:solidFill>
              <a:srgbClr val="702726"/>
            </a:solidFill>
          </a:ln>
        </p:spPr>
        <p:txBody>
          <a:bodyPr wrap="square" rtlCol="0">
            <a:spAutoFit/>
          </a:bodyPr>
          <a:lstStyle/>
          <a:p>
            <a:pPr marL="285750" indent="-285750">
              <a:buFont typeface="Wingdings" panose="05000000000000000000" pitchFamily="2" charset="2"/>
              <a:buChar char="ü"/>
            </a:pPr>
            <a:r>
              <a:rPr lang="en-MY" sz="1400" dirty="0"/>
              <a:t>Surrounding Awareness</a:t>
            </a:r>
          </a:p>
          <a:p>
            <a:pPr marL="285750" indent="-285750">
              <a:buFont typeface="Wingdings" panose="05000000000000000000" pitchFamily="2" charset="2"/>
              <a:buChar char="ü"/>
            </a:pPr>
            <a:r>
              <a:rPr lang="en-MY" sz="1400" dirty="0"/>
              <a:t>Risk Assessment</a:t>
            </a:r>
          </a:p>
          <a:p>
            <a:pPr marL="285750" indent="-285750">
              <a:buFont typeface="Wingdings" panose="05000000000000000000" pitchFamily="2" charset="2"/>
              <a:buChar char="ü"/>
            </a:pPr>
            <a:r>
              <a:rPr lang="en-MY" sz="1400" dirty="0"/>
              <a:t>Execution</a:t>
            </a:r>
          </a:p>
        </p:txBody>
      </p:sp>
      <p:sp>
        <p:nvSpPr>
          <p:cNvPr id="52" name="TextBox 51">
            <a:extLst>
              <a:ext uri="{FF2B5EF4-FFF2-40B4-BE49-F238E27FC236}">
                <a16:creationId xmlns:a16="http://schemas.microsoft.com/office/drawing/2014/main" id="{C4798788-D49E-AFBA-2B4F-04C859467053}"/>
              </a:ext>
            </a:extLst>
          </p:cNvPr>
          <p:cNvSpPr txBox="1"/>
          <p:nvPr/>
        </p:nvSpPr>
        <p:spPr>
          <a:xfrm>
            <a:off x="9682022" y="5201920"/>
            <a:ext cx="1984811" cy="738664"/>
          </a:xfrm>
          <a:prstGeom prst="rect">
            <a:avLst/>
          </a:prstGeom>
          <a:noFill/>
          <a:ln>
            <a:solidFill>
              <a:schemeClr val="tx1"/>
            </a:solidFill>
          </a:ln>
        </p:spPr>
        <p:txBody>
          <a:bodyPr wrap="square" rtlCol="0">
            <a:spAutoFit/>
          </a:bodyPr>
          <a:lstStyle/>
          <a:p>
            <a:pPr marL="285750" indent="-285750">
              <a:buFont typeface="Wingdings" panose="05000000000000000000" pitchFamily="2" charset="2"/>
              <a:buChar char="ü"/>
            </a:pPr>
            <a:r>
              <a:rPr lang="en-MY" sz="1400" dirty="0"/>
              <a:t>Obstacle Detection</a:t>
            </a:r>
          </a:p>
          <a:p>
            <a:pPr marL="285750" indent="-285750">
              <a:buFont typeface="Wingdings" panose="05000000000000000000" pitchFamily="2" charset="2"/>
              <a:buChar char="ü"/>
            </a:pPr>
            <a:r>
              <a:rPr lang="en-MY" sz="1400" dirty="0"/>
              <a:t>Path Planning</a:t>
            </a:r>
          </a:p>
          <a:p>
            <a:pPr marL="285750" indent="-285750">
              <a:buFont typeface="Wingdings" panose="05000000000000000000" pitchFamily="2" charset="2"/>
              <a:buChar char="ü"/>
            </a:pPr>
            <a:r>
              <a:rPr lang="en-MY" sz="1400" dirty="0"/>
              <a:t>Remote Control</a:t>
            </a:r>
          </a:p>
        </p:txBody>
      </p:sp>
    </p:spTree>
    <p:extLst>
      <p:ext uri="{BB962C8B-B14F-4D97-AF65-F5344CB8AC3E}">
        <p14:creationId xmlns:p14="http://schemas.microsoft.com/office/powerpoint/2010/main" val="2484770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F79630B-0F0B-446E-A637-38FA8F61D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28"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C7C579-B23D-826D-59BE-F7883912AF50}"/>
              </a:ext>
            </a:extLst>
          </p:cNvPr>
          <p:cNvSpPr>
            <a:spLocks noGrp="1"/>
          </p:cNvSpPr>
          <p:nvPr>
            <p:ph type="title"/>
          </p:nvPr>
        </p:nvSpPr>
        <p:spPr>
          <a:xfrm>
            <a:off x="1464581" y="624429"/>
            <a:ext cx="3595678" cy="1330839"/>
          </a:xfrm>
        </p:spPr>
        <p:txBody>
          <a:bodyPr>
            <a:normAutofit/>
          </a:bodyPr>
          <a:lstStyle/>
          <a:p>
            <a:r>
              <a:rPr lang="en-MY" dirty="0"/>
              <a:t>Traffic-Aware Cruise Control</a:t>
            </a:r>
          </a:p>
        </p:txBody>
      </p:sp>
      <p:sp>
        <p:nvSpPr>
          <p:cNvPr id="3" name="Content Placeholder 2">
            <a:extLst>
              <a:ext uri="{FF2B5EF4-FFF2-40B4-BE49-F238E27FC236}">
                <a16:creationId xmlns:a16="http://schemas.microsoft.com/office/drawing/2014/main" id="{EDB19A7C-D3E3-F954-1A0F-7EF4E286CF71}"/>
              </a:ext>
            </a:extLst>
          </p:cNvPr>
          <p:cNvSpPr>
            <a:spLocks noGrp="1"/>
          </p:cNvSpPr>
          <p:nvPr>
            <p:ph idx="1"/>
          </p:nvPr>
        </p:nvSpPr>
        <p:spPr>
          <a:xfrm>
            <a:off x="259307" y="2303286"/>
            <a:ext cx="4473405" cy="4425062"/>
          </a:xfrm>
        </p:spPr>
        <p:txBody>
          <a:bodyPr>
            <a:normAutofit/>
          </a:bodyPr>
          <a:lstStyle/>
          <a:p>
            <a:pPr marL="0" indent="0">
              <a:buNone/>
            </a:pPr>
            <a:r>
              <a:rPr lang="en-MY" sz="1600" b="1" dirty="0"/>
              <a:t>1. Computer Vision</a:t>
            </a:r>
          </a:p>
          <a:p>
            <a:pPr marL="355600" indent="-355600">
              <a:buNone/>
            </a:pPr>
            <a:r>
              <a:rPr lang="en-MY" sz="1400" dirty="0"/>
              <a:t>      </a:t>
            </a:r>
            <a:r>
              <a:rPr lang="en-MY" sz="1400" dirty="0">
                <a:sym typeface="Wingdings" panose="05000000000000000000" pitchFamily="2" charset="2"/>
              </a:rPr>
              <a:t> CNN </a:t>
            </a:r>
            <a:r>
              <a:rPr lang="en-US" sz="1400" dirty="0">
                <a:sym typeface="Wingdings" panose="05000000000000000000" pitchFamily="2" charset="2"/>
              </a:rPr>
              <a:t>sift through the camera footage, effectively recognizing and pinpointing lane lines and surrounding vehicles</a:t>
            </a:r>
          </a:p>
          <a:p>
            <a:pPr marL="0" indent="0">
              <a:buNone/>
            </a:pPr>
            <a:endParaRPr lang="en-MY" sz="1400" dirty="0"/>
          </a:p>
          <a:p>
            <a:pPr marL="0" indent="0">
              <a:buNone/>
            </a:pPr>
            <a:r>
              <a:rPr lang="en-MY" sz="1600" b="1" dirty="0"/>
              <a:t>2. Object Detection</a:t>
            </a:r>
          </a:p>
          <a:p>
            <a:pPr marL="355600" indent="-355600">
              <a:buNone/>
            </a:pPr>
            <a:r>
              <a:rPr lang="en-MY" sz="1400" dirty="0">
                <a:sym typeface="Wingdings" panose="05000000000000000000" pitchFamily="2" charset="2"/>
              </a:rPr>
              <a:t>        Identifies</a:t>
            </a:r>
            <a:r>
              <a:rPr lang="en-US" sz="1400" dirty="0">
                <a:sym typeface="Wingdings" panose="05000000000000000000" pitchFamily="2" charset="2"/>
              </a:rPr>
              <a:t> various objects such as other vehicles, pedestrians, and road signs within the vehicle's surroundings. </a:t>
            </a:r>
            <a:endParaRPr lang="en-MY" sz="1400" dirty="0">
              <a:sym typeface="Wingdings" panose="05000000000000000000" pitchFamily="2" charset="2"/>
            </a:endParaRPr>
          </a:p>
          <a:p>
            <a:pPr marL="0" indent="0">
              <a:buNone/>
            </a:pPr>
            <a:endParaRPr lang="en-MY" sz="1400" dirty="0"/>
          </a:p>
          <a:p>
            <a:pPr marL="0" indent="0">
              <a:buNone/>
            </a:pPr>
            <a:r>
              <a:rPr lang="en-MY" sz="1600" b="1" dirty="0"/>
              <a:t>3. Sensor Fusion</a:t>
            </a:r>
          </a:p>
          <a:p>
            <a:pPr marL="1609725" indent="-1609725">
              <a:buNone/>
            </a:pPr>
            <a:r>
              <a:rPr lang="en-MY" sz="1400" dirty="0">
                <a:sym typeface="Wingdings" panose="05000000000000000000" pitchFamily="2" charset="2"/>
              </a:rPr>
              <a:t>      </a:t>
            </a:r>
            <a:r>
              <a:rPr lang="en-US" sz="1400" dirty="0">
                <a:effectLst/>
                <a:ea typeface="Times New Roman" panose="02020603050405020304" pitchFamily="18" charset="0"/>
              </a:rPr>
              <a:t>Radar sensors - estimate the distance of the   vehicle ahead.  </a:t>
            </a:r>
          </a:p>
          <a:p>
            <a:pPr marL="1882775" indent="-1882775">
              <a:buNone/>
            </a:pPr>
            <a:r>
              <a:rPr lang="en-US" sz="1400" dirty="0">
                <a:ea typeface="Times New Roman" panose="02020603050405020304" pitchFamily="18" charset="0"/>
                <a:sym typeface="Wingdings" panose="05000000000000000000" pitchFamily="2" charset="2"/>
              </a:rPr>
              <a:t>     </a:t>
            </a:r>
            <a:r>
              <a:rPr lang="en-US" sz="1400" dirty="0">
                <a:effectLst/>
                <a:ea typeface="Times New Roman" panose="02020603050405020304" pitchFamily="18" charset="0"/>
              </a:rPr>
              <a:t>Ultrasonic sensors - provide short-range detection  for objects very close to the car.</a:t>
            </a:r>
            <a:endParaRPr lang="en-MY" sz="1400" dirty="0"/>
          </a:p>
          <a:p>
            <a:pPr marL="0" indent="0">
              <a:buNone/>
            </a:pPr>
            <a:endParaRPr lang="en-MY" sz="1100" dirty="0"/>
          </a:p>
          <a:p>
            <a:endParaRPr lang="en-MY" sz="1100" dirty="0"/>
          </a:p>
        </p:txBody>
      </p:sp>
      <p:pic>
        <p:nvPicPr>
          <p:cNvPr id="7" name="Picture 6" descr="A street with cars and traffic signs&#10;&#10;Description automatically generated">
            <a:extLst>
              <a:ext uri="{FF2B5EF4-FFF2-40B4-BE49-F238E27FC236}">
                <a16:creationId xmlns:a16="http://schemas.microsoft.com/office/drawing/2014/main" id="{01C0D07B-56DA-85E5-3EB2-8DB7EEDC8168}"/>
              </a:ext>
            </a:extLst>
          </p:cNvPr>
          <p:cNvPicPr>
            <a:picLocks noChangeAspect="1"/>
          </p:cNvPicPr>
          <p:nvPr/>
        </p:nvPicPr>
        <p:blipFill rotWithShape="1">
          <a:blip r:embed="rId3">
            <a:extLst>
              <a:ext uri="{28A0092B-C50C-407E-A947-70E740481C1C}">
                <a14:useLocalDpi xmlns:a14="http://schemas.microsoft.com/office/drawing/2010/main" val="0"/>
              </a:ext>
            </a:extLst>
          </a:blip>
          <a:srcRect t="5326" r="3" b="3"/>
          <a:stretch/>
        </p:blipFill>
        <p:spPr>
          <a:xfrm>
            <a:off x="4948188" y="1"/>
            <a:ext cx="7243812" cy="6857999"/>
          </a:xfrm>
          <a:custGeom>
            <a:avLst/>
            <a:gdLst/>
            <a:ahLst/>
            <a:cxnLst/>
            <a:rect l="l" t="t" r="r" b="b"/>
            <a:pathLst>
              <a:path w="7243812" h="6857999">
                <a:moveTo>
                  <a:pt x="609803" y="0"/>
                </a:moveTo>
                <a:lnTo>
                  <a:pt x="1222601" y="0"/>
                </a:lnTo>
                <a:lnTo>
                  <a:pt x="1223032" y="1645"/>
                </a:lnTo>
                <a:lnTo>
                  <a:pt x="1343371" y="1645"/>
                </a:lnTo>
                <a:lnTo>
                  <a:pt x="1343665" y="0"/>
                </a:lnTo>
                <a:lnTo>
                  <a:pt x="1884172" y="0"/>
                </a:lnTo>
                <a:lnTo>
                  <a:pt x="1884280" y="1645"/>
                </a:lnTo>
                <a:lnTo>
                  <a:pt x="7243812" y="1645"/>
                </a:lnTo>
                <a:lnTo>
                  <a:pt x="7243812" y="6857999"/>
                </a:lnTo>
                <a:lnTo>
                  <a:pt x="133676" y="6857999"/>
                </a:lnTo>
                <a:lnTo>
                  <a:pt x="114609" y="6843646"/>
                </a:lnTo>
                <a:cubicBezTo>
                  <a:pt x="106811" y="6836369"/>
                  <a:pt x="103243" y="6828354"/>
                  <a:pt x="111459" y="6817746"/>
                </a:cubicBezTo>
                <a:cubicBezTo>
                  <a:pt x="93943" y="6769544"/>
                  <a:pt x="97901" y="6796071"/>
                  <a:pt x="113412" y="6759582"/>
                </a:cubicBezTo>
                <a:cubicBezTo>
                  <a:pt x="110188" y="6732087"/>
                  <a:pt x="99653" y="6727133"/>
                  <a:pt x="100729" y="6705297"/>
                </a:cubicBezTo>
                <a:cubicBezTo>
                  <a:pt x="94563" y="6675394"/>
                  <a:pt x="99792" y="6669536"/>
                  <a:pt x="87662" y="6640957"/>
                </a:cubicBezTo>
                <a:cubicBezTo>
                  <a:pt x="74199" y="6591883"/>
                  <a:pt x="82185" y="6576319"/>
                  <a:pt x="83084" y="6541313"/>
                </a:cubicBezTo>
                <a:cubicBezTo>
                  <a:pt x="82225" y="6490855"/>
                  <a:pt x="67640" y="6422980"/>
                  <a:pt x="59444" y="6370251"/>
                </a:cubicBezTo>
                <a:cubicBezTo>
                  <a:pt x="51248" y="6317522"/>
                  <a:pt x="30729" y="6270972"/>
                  <a:pt x="33908" y="6224938"/>
                </a:cubicBezTo>
                <a:lnTo>
                  <a:pt x="30063" y="6089693"/>
                </a:lnTo>
                <a:cubicBezTo>
                  <a:pt x="25730" y="6032039"/>
                  <a:pt x="3474" y="5997051"/>
                  <a:pt x="29101" y="5973994"/>
                </a:cubicBezTo>
                <a:cubicBezTo>
                  <a:pt x="17018" y="5940131"/>
                  <a:pt x="41135" y="5955713"/>
                  <a:pt x="33855" y="5939847"/>
                </a:cubicBezTo>
                <a:lnTo>
                  <a:pt x="12982" y="5906467"/>
                </a:lnTo>
                <a:lnTo>
                  <a:pt x="8416" y="5862699"/>
                </a:lnTo>
                <a:cubicBezTo>
                  <a:pt x="7895" y="5838948"/>
                  <a:pt x="8409" y="5853058"/>
                  <a:pt x="12052" y="5823324"/>
                </a:cubicBezTo>
                <a:cubicBezTo>
                  <a:pt x="11631" y="5805291"/>
                  <a:pt x="11213" y="5787258"/>
                  <a:pt x="10793" y="5769225"/>
                </a:cubicBezTo>
                <a:cubicBezTo>
                  <a:pt x="17866" y="5738356"/>
                  <a:pt x="19121" y="5696311"/>
                  <a:pt x="25986" y="5667896"/>
                </a:cubicBezTo>
                <a:cubicBezTo>
                  <a:pt x="16329" y="5647975"/>
                  <a:pt x="42195" y="5619318"/>
                  <a:pt x="43687" y="5594585"/>
                </a:cubicBezTo>
                <a:cubicBezTo>
                  <a:pt x="32512" y="5517959"/>
                  <a:pt x="44052" y="5536542"/>
                  <a:pt x="40019" y="5464225"/>
                </a:cubicBezTo>
                <a:cubicBezTo>
                  <a:pt x="32676" y="5400671"/>
                  <a:pt x="26469" y="5311951"/>
                  <a:pt x="22904" y="5269726"/>
                </a:cubicBezTo>
                <a:cubicBezTo>
                  <a:pt x="19341" y="5227501"/>
                  <a:pt x="14742" y="5212581"/>
                  <a:pt x="18628" y="5210876"/>
                </a:cubicBezTo>
                <a:cubicBezTo>
                  <a:pt x="-20300" y="5161742"/>
                  <a:pt x="15511" y="5141336"/>
                  <a:pt x="5392" y="5111369"/>
                </a:cubicBezTo>
                <a:cubicBezTo>
                  <a:pt x="10662" y="5053859"/>
                  <a:pt x="15546" y="5034036"/>
                  <a:pt x="13324" y="5009272"/>
                </a:cubicBezTo>
                <a:cubicBezTo>
                  <a:pt x="25126" y="4982633"/>
                  <a:pt x="74251" y="4956261"/>
                  <a:pt x="48699" y="4925805"/>
                </a:cubicBezTo>
                <a:cubicBezTo>
                  <a:pt x="76704" y="4931200"/>
                  <a:pt x="39437" y="4888353"/>
                  <a:pt x="62925" y="4877992"/>
                </a:cubicBezTo>
                <a:cubicBezTo>
                  <a:pt x="82480" y="4871554"/>
                  <a:pt x="75731" y="4857054"/>
                  <a:pt x="79496" y="4844323"/>
                </a:cubicBezTo>
                <a:cubicBezTo>
                  <a:pt x="97657" y="4832308"/>
                  <a:pt x="110974" y="4752352"/>
                  <a:pt x="101400" y="4733115"/>
                </a:cubicBezTo>
                <a:cubicBezTo>
                  <a:pt x="108185" y="4679357"/>
                  <a:pt x="119720" y="4662889"/>
                  <a:pt x="111223" y="4625153"/>
                </a:cubicBezTo>
                <a:cubicBezTo>
                  <a:pt x="106592" y="4588197"/>
                  <a:pt x="114401" y="4567830"/>
                  <a:pt x="126359" y="4539168"/>
                </a:cubicBezTo>
                <a:cubicBezTo>
                  <a:pt x="126535" y="4522289"/>
                  <a:pt x="126710" y="4505410"/>
                  <a:pt x="126886" y="4488531"/>
                </a:cubicBezTo>
                <a:cubicBezTo>
                  <a:pt x="126165" y="4473140"/>
                  <a:pt x="132917" y="4437329"/>
                  <a:pt x="135099" y="4411258"/>
                </a:cubicBezTo>
                <a:cubicBezTo>
                  <a:pt x="107667" y="4345686"/>
                  <a:pt x="146840" y="4280033"/>
                  <a:pt x="132327" y="4219510"/>
                </a:cubicBezTo>
                <a:cubicBezTo>
                  <a:pt x="138549" y="4158987"/>
                  <a:pt x="124091" y="4192084"/>
                  <a:pt x="172424" y="4048117"/>
                </a:cubicBezTo>
                <a:cubicBezTo>
                  <a:pt x="167703" y="4015047"/>
                  <a:pt x="203806" y="3905047"/>
                  <a:pt x="177666" y="3878222"/>
                </a:cubicBezTo>
                <a:cubicBezTo>
                  <a:pt x="167714" y="3821305"/>
                  <a:pt x="183914" y="3845122"/>
                  <a:pt x="156982" y="3778166"/>
                </a:cubicBezTo>
                <a:cubicBezTo>
                  <a:pt x="160365" y="3760234"/>
                  <a:pt x="142791" y="3724716"/>
                  <a:pt x="142115" y="3707357"/>
                </a:cubicBezTo>
                <a:cubicBezTo>
                  <a:pt x="139253" y="3688591"/>
                  <a:pt x="140202" y="3672776"/>
                  <a:pt x="139805" y="3665569"/>
                </a:cubicBezTo>
                <a:cubicBezTo>
                  <a:pt x="139778" y="3665084"/>
                  <a:pt x="139750" y="3664599"/>
                  <a:pt x="139723" y="3664114"/>
                </a:cubicBezTo>
                <a:lnTo>
                  <a:pt x="134134" y="3653088"/>
                </a:lnTo>
                <a:lnTo>
                  <a:pt x="126568" y="3641228"/>
                </a:lnTo>
                <a:cubicBezTo>
                  <a:pt x="126560" y="3629488"/>
                  <a:pt x="126549" y="3617747"/>
                  <a:pt x="126540" y="3606007"/>
                </a:cubicBezTo>
                <a:lnTo>
                  <a:pt x="134645" y="3597336"/>
                </a:lnTo>
                <a:lnTo>
                  <a:pt x="131649" y="3586412"/>
                </a:lnTo>
                <a:lnTo>
                  <a:pt x="134221" y="3569719"/>
                </a:lnTo>
                <a:lnTo>
                  <a:pt x="133795" y="3568021"/>
                </a:lnTo>
                <a:lnTo>
                  <a:pt x="130189" y="3553678"/>
                </a:lnTo>
                <a:lnTo>
                  <a:pt x="129827" y="3552249"/>
                </a:lnTo>
                <a:lnTo>
                  <a:pt x="122183" y="3542019"/>
                </a:lnTo>
                <a:lnTo>
                  <a:pt x="112426" y="3531201"/>
                </a:lnTo>
                <a:lnTo>
                  <a:pt x="105626" y="3496391"/>
                </a:lnTo>
                <a:lnTo>
                  <a:pt x="111971" y="3486850"/>
                </a:lnTo>
                <a:lnTo>
                  <a:pt x="106910" y="3476412"/>
                </a:lnTo>
                <a:cubicBezTo>
                  <a:pt x="105781" y="3466028"/>
                  <a:pt x="105824" y="3433967"/>
                  <a:pt x="105209" y="3424545"/>
                </a:cubicBezTo>
                <a:lnTo>
                  <a:pt x="103215" y="3419880"/>
                </a:lnTo>
                <a:lnTo>
                  <a:pt x="104953" y="3415218"/>
                </a:lnTo>
                <a:lnTo>
                  <a:pt x="101255" y="3409825"/>
                </a:lnTo>
                <a:lnTo>
                  <a:pt x="103044" y="3407057"/>
                </a:lnTo>
                <a:lnTo>
                  <a:pt x="89764" y="3378959"/>
                </a:lnTo>
                <a:lnTo>
                  <a:pt x="83991" y="3362948"/>
                </a:lnTo>
                <a:lnTo>
                  <a:pt x="66858" y="3332072"/>
                </a:lnTo>
                <a:lnTo>
                  <a:pt x="69057" y="3325671"/>
                </a:lnTo>
                <a:lnTo>
                  <a:pt x="51631" y="3278130"/>
                </a:lnTo>
                <a:lnTo>
                  <a:pt x="53959" y="3277179"/>
                </a:lnTo>
                <a:lnTo>
                  <a:pt x="60205" y="3262610"/>
                </a:lnTo>
                <a:lnTo>
                  <a:pt x="58998" y="3258677"/>
                </a:lnTo>
                <a:cubicBezTo>
                  <a:pt x="46010" y="3210316"/>
                  <a:pt x="80872" y="3236545"/>
                  <a:pt x="45170" y="3180546"/>
                </a:cubicBezTo>
                <a:cubicBezTo>
                  <a:pt x="53643" y="3171780"/>
                  <a:pt x="52550" y="3163902"/>
                  <a:pt x="45228" y="3151828"/>
                </a:cubicBezTo>
                <a:cubicBezTo>
                  <a:pt x="39651" y="3128169"/>
                  <a:pt x="64667" y="3124610"/>
                  <a:pt x="45020" y="3103777"/>
                </a:cubicBezTo>
                <a:cubicBezTo>
                  <a:pt x="59127" y="3105196"/>
                  <a:pt x="41123" y="3057428"/>
                  <a:pt x="57092" y="3065434"/>
                </a:cubicBezTo>
                <a:cubicBezTo>
                  <a:pt x="55435" y="3051512"/>
                  <a:pt x="40803" y="3032637"/>
                  <a:pt x="35088" y="3020247"/>
                </a:cubicBezTo>
                <a:cubicBezTo>
                  <a:pt x="32503" y="3002537"/>
                  <a:pt x="18197" y="3001119"/>
                  <a:pt x="22803" y="2991092"/>
                </a:cubicBezTo>
                <a:cubicBezTo>
                  <a:pt x="24338" y="2987749"/>
                  <a:pt x="27975" y="2983455"/>
                  <a:pt x="34850" y="2977278"/>
                </a:cubicBezTo>
                <a:cubicBezTo>
                  <a:pt x="22587" y="2954448"/>
                  <a:pt x="35600" y="2946689"/>
                  <a:pt x="36223" y="2911749"/>
                </a:cubicBezTo>
                <a:cubicBezTo>
                  <a:pt x="35158" y="2886513"/>
                  <a:pt x="29761" y="2843788"/>
                  <a:pt x="28462" y="2825860"/>
                </a:cubicBezTo>
                <a:cubicBezTo>
                  <a:pt x="28449" y="2818634"/>
                  <a:pt x="28437" y="2811409"/>
                  <a:pt x="28424" y="2804183"/>
                </a:cubicBezTo>
                <a:lnTo>
                  <a:pt x="21292" y="2790136"/>
                </a:lnTo>
                <a:lnTo>
                  <a:pt x="16179" y="2760208"/>
                </a:lnTo>
                <a:lnTo>
                  <a:pt x="22858" y="2751112"/>
                </a:lnTo>
                <a:lnTo>
                  <a:pt x="18505" y="2740278"/>
                </a:lnTo>
                <a:lnTo>
                  <a:pt x="22482" y="2726489"/>
                </a:lnTo>
                <a:lnTo>
                  <a:pt x="18175" y="2725052"/>
                </a:lnTo>
                <a:lnTo>
                  <a:pt x="10521" y="2715895"/>
                </a:lnTo>
                <a:lnTo>
                  <a:pt x="25499" y="2665666"/>
                </a:lnTo>
                <a:lnTo>
                  <a:pt x="30658" y="2635351"/>
                </a:lnTo>
                <a:cubicBezTo>
                  <a:pt x="30723" y="2625597"/>
                  <a:pt x="30791" y="2615842"/>
                  <a:pt x="30857" y="2606088"/>
                </a:cubicBezTo>
                <a:lnTo>
                  <a:pt x="37532" y="2596456"/>
                </a:lnTo>
                <a:cubicBezTo>
                  <a:pt x="41239" y="2582253"/>
                  <a:pt x="34640" y="2564757"/>
                  <a:pt x="36511" y="2549900"/>
                </a:cubicBezTo>
                <a:lnTo>
                  <a:pt x="53712" y="2496499"/>
                </a:lnTo>
                <a:cubicBezTo>
                  <a:pt x="53527" y="2492743"/>
                  <a:pt x="64725" y="2449625"/>
                  <a:pt x="64540" y="2445869"/>
                </a:cubicBezTo>
                <a:cubicBezTo>
                  <a:pt x="61940" y="2441580"/>
                  <a:pt x="65575" y="2413465"/>
                  <a:pt x="64348" y="2408995"/>
                </a:cubicBezTo>
                <a:cubicBezTo>
                  <a:pt x="100333" y="2407546"/>
                  <a:pt x="71752" y="2329020"/>
                  <a:pt x="101725" y="2335735"/>
                </a:cubicBezTo>
                <a:cubicBezTo>
                  <a:pt x="120512" y="2299003"/>
                  <a:pt x="138791" y="2291744"/>
                  <a:pt x="147278" y="2260088"/>
                </a:cubicBezTo>
                <a:cubicBezTo>
                  <a:pt x="152668" y="2224200"/>
                  <a:pt x="143589" y="2220953"/>
                  <a:pt x="152643" y="2193455"/>
                </a:cubicBezTo>
                <a:cubicBezTo>
                  <a:pt x="152701" y="2159228"/>
                  <a:pt x="131577" y="2138038"/>
                  <a:pt x="161815" y="2107942"/>
                </a:cubicBezTo>
                <a:lnTo>
                  <a:pt x="168884" y="2024270"/>
                </a:lnTo>
                <a:lnTo>
                  <a:pt x="210800" y="1969445"/>
                </a:lnTo>
                <a:lnTo>
                  <a:pt x="215063" y="1961162"/>
                </a:lnTo>
                <a:lnTo>
                  <a:pt x="226767" y="1945112"/>
                </a:lnTo>
                <a:lnTo>
                  <a:pt x="225906" y="1942021"/>
                </a:lnTo>
                <a:lnTo>
                  <a:pt x="220555" y="1935584"/>
                </a:lnTo>
                <a:cubicBezTo>
                  <a:pt x="220179" y="1930292"/>
                  <a:pt x="223282" y="1914884"/>
                  <a:pt x="223648" y="1910265"/>
                </a:cubicBezTo>
                <a:cubicBezTo>
                  <a:pt x="221934" y="1909994"/>
                  <a:pt x="221895" y="1909162"/>
                  <a:pt x="222758" y="1907867"/>
                </a:cubicBezTo>
                <a:lnTo>
                  <a:pt x="229387" y="1899379"/>
                </a:lnTo>
                <a:lnTo>
                  <a:pt x="231548" y="1895114"/>
                </a:lnTo>
                <a:lnTo>
                  <a:pt x="216553" y="1892417"/>
                </a:lnTo>
                <a:cubicBezTo>
                  <a:pt x="209075" y="1884999"/>
                  <a:pt x="222114" y="1866643"/>
                  <a:pt x="209739" y="1861483"/>
                </a:cubicBezTo>
                <a:cubicBezTo>
                  <a:pt x="214584" y="1853278"/>
                  <a:pt x="219066" y="1844665"/>
                  <a:pt x="222950" y="1835810"/>
                </a:cubicBezTo>
                <a:lnTo>
                  <a:pt x="224812" y="1830569"/>
                </a:lnTo>
                <a:lnTo>
                  <a:pt x="224522" y="1830429"/>
                </a:lnTo>
                <a:cubicBezTo>
                  <a:pt x="224224" y="1829219"/>
                  <a:pt x="224571" y="1827468"/>
                  <a:pt x="225830" y="1824832"/>
                </a:cubicBezTo>
                <a:lnTo>
                  <a:pt x="228207" y="1821003"/>
                </a:lnTo>
                <a:lnTo>
                  <a:pt x="230878" y="1807109"/>
                </a:lnTo>
                <a:lnTo>
                  <a:pt x="227355" y="1805316"/>
                </a:lnTo>
                <a:lnTo>
                  <a:pt x="228132" y="1804434"/>
                </a:lnTo>
                <a:cubicBezTo>
                  <a:pt x="237533" y="1798221"/>
                  <a:pt x="248274" y="1797417"/>
                  <a:pt x="223762" y="1784314"/>
                </a:cubicBezTo>
                <a:cubicBezTo>
                  <a:pt x="240655" y="1769422"/>
                  <a:pt x="224912" y="1763793"/>
                  <a:pt x="226521" y="1740358"/>
                </a:cubicBezTo>
                <a:cubicBezTo>
                  <a:pt x="240385" y="1732435"/>
                  <a:pt x="239102" y="1724301"/>
                  <a:pt x="233164" y="1715685"/>
                </a:cubicBezTo>
                <a:cubicBezTo>
                  <a:pt x="245499" y="1694404"/>
                  <a:pt x="240415" y="1672675"/>
                  <a:pt x="245819" y="1647555"/>
                </a:cubicBezTo>
                <a:cubicBezTo>
                  <a:pt x="268668" y="1622803"/>
                  <a:pt x="248434" y="1605585"/>
                  <a:pt x="254317" y="1578752"/>
                </a:cubicBezTo>
                <a:lnTo>
                  <a:pt x="249918" y="1546022"/>
                </a:lnTo>
                <a:cubicBezTo>
                  <a:pt x="251996" y="1543635"/>
                  <a:pt x="248777" y="1521210"/>
                  <a:pt x="248927" y="1519929"/>
                </a:cubicBezTo>
                <a:lnTo>
                  <a:pt x="248704" y="1519731"/>
                </a:lnTo>
                <a:lnTo>
                  <a:pt x="252245" y="1514846"/>
                </a:lnTo>
                <a:cubicBezTo>
                  <a:pt x="255314" y="1501295"/>
                  <a:pt x="252199" y="1477394"/>
                  <a:pt x="254681" y="1463304"/>
                </a:cubicBezTo>
                <a:cubicBezTo>
                  <a:pt x="257024" y="1459891"/>
                  <a:pt x="268983" y="1432466"/>
                  <a:pt x="267138" y="1430305"/>
                </a:cubicBezTo>
                <a:lnTo>
                  <a:pt x="266110" y="1429568"/>
                </a:lnTo>
                <a:lnTo>
                  <a:pt x="286784" y="1404045"/>
                </a:lnTo>
                <a:lnTo>
                  <a:pt x="294521" y="1360879"/>
                </a:lnTo>
                <a:lnTo>
                  <a:pt x="324750" y="1301993"/>
                </a:lnTo>
                <a:lnTo>
                  <a:pt x="328780" y="1210776"/>
                </a:lnTo>
                <a:cubicBezTo>
                  <a:pt x="344171" y="1197232"/>
                  <a:pt x="343390" y="1192124"/>
                  <a:pt x="346123" y="1157176"/>
                </a:cubicBezTo>
                <a:cubicBezTo>
                  <a:pt x="359383" y="1110140"/>
                  <a:pt x="355619" y="1111028"/>
                  <a:pt x="349331" y="1063288"/>
                </a:cubicBezTo>
                <a:cubicBezTo>
                  <a:pt x="364194" y="1005331"/>
                  <a:pt x="362778" y="969963"/>
                  <a:pt x="431245" y="889417"/>
                </a:cubicBezTo>
                <a:lnTo>
                  <a:pt x="459477" y="816346"/>
                </a:lnTo>
                <a:cubicBezTo>
                  <a:pt x="465006" y="808083"/>
                  <a:pt x="496978" y="764380"/>
                  <a:pt x="489268" y="752692"/>
                </a:cubicBezTo>
                <a:lnTo>
                  <a:pt x="505368" y="724368"/>
                </a:lnTo>
                <a:lnTo>
                  <a:pt x="511178" y="722494"/>
                </a:lnTo>
                <a:lnTo>
                  <a:pt x="514451" y="717531"/>
                </a:lnTo>
                <a:cubicBezTo>
                  <a:pt x="514171" y="710761"/>
                  <a:pt x="513893" y="703992"/>
                  <a:pt x="513612" y="697222"/>
                </a:cubicBezTo>
                <a:cubicBezTo>
                  <a:pt x="513272" y="693376"/>
                  <a:pt x="513720" y="690905"/>
                  <a:pt x="514772" y="689289"/>
                </a:cubicBezTo>
                <a:lnTo>
                  <a:pt x="515249" y="689151"/>
                </a:lnTo>
                <a:cubicBezTo>
                  <a:pt x="515320" y="686637"/>
                  <a:pt x="515389" y="684122"/>
                  <a:pt x="515461" y="681608"/>
                </a:cubicBezTo>
                <a:cubicBezTo>
                  <a:pt x="522970" y="666964"/>
                  <a:pt x="551123" y="617831"/>
                  <a:pt x="560298" y="601285"/>
                </a:cubicBezTo>
                <a:cubicBezTo>
                  <a:pt x="558549" y="585107"/>
                  <a:pt x="540289" y="573171"/>
                  <a:pt x="570504" y="582332"/>
                </a:cubicBezTo>
                <a:cubicBezTo>
                  <a:pt x="570816" y="577121"/>
                  <a:pt x="573898" y="574271"/>
                  <a:pt x="578347" y="572511"/>
                </a:cubicBezTo>
                <a:lnTo>
                  <a:pt x="580375" y="572092"/>
                </a:lnTo>
                <a:lnTo>
                  <a:pt x="575722" y="536015"/>
                </a:lnTo>
                <a:lnTo>
                  <a:pt x="578705" y="531675"/>
                </a:lnTo>
                <a:lnTo>
                  <a:pt x="564084" y="491380"/>
                </a:lnTo>
                <a:cubicBezTo>
                  <a:pt x="560969" y="487340"/>
                  <a:pt x="560134" y="482008"/>
                  <a:pt x="564457" y="473782"/>
                </a:cubicBezTo>
                <a:lnTo>
                  <a:pt x="566413" y="472000"/>
                </a:lnTo>
                <a:lnTo>
                  <a:pt x="584600" y="354566"/>
                </a:lnTo>
                <a:cubicBezTo>
                  <a:pt x="586100" y="325288"/>
                  <a:pt x="584583" y="317533"/>
                  <a:pt x="588077" y="265704"/>
                </a:cubicBezTo>
                <a:cubicBezTo>
                  <a:pt x="588008" y="205530"/>
                  <a:pt x="578491" y="226511"/>
                  <a:pt x="580576" y="187093"/>
                </a:cubicBezTo>
                <a:cubicBezTo>
                  <a:pt x="579265" y="162458"/>
                  <a:pt x="569240" y="117589"/>
                  <a:pt x="587928" y="130336"/>
                </a:cubicBezTo>
                <a:cubicBezTo>
                  <a:pt x="552635" y="69804"/>
                  <a:pt x="604651" y="82036"/>
                  <a:pt x="593881" y="17287"/>
                </a:cubicBezTo>
                <a:cubicBezTo>
                  <a:pt x="600399" y="13784"/>
                  <a:pt x="605413" y="8440"/>
                  <a:pt x="609224" y="1705"/>
                </a:cubicBezTo>
                <a:close/>
              </a:path>
            </a:pathLst>
          </a:custGeom>
        </p:spPr>
      </p:pic>
      <p:pic>
        <p:nvPicPr>
          <p:cNvPr id="8" name="Picture 7" descr="A person in a car with a tablet and a computer&#10;&#10;Description automatically generated">
            <a:extLst>
              <a:ext uri="{FF2B5EF4-FFF2-40B4-BE49-F238E27FC236}">
                <a16:creationId xmlns:a16="http://schemas.microsoft.com/office/drawing/2014/main" id="{70EB8DCB-366A-D565-99C2-5B80C8C1D968}"/>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2593" b="75000" l="8750" r="44010">
                        <a14:foregroundMark x1="9271" y1="45926" x2="13958" y2="24167"/>
                        <a14:foregroundMark x1="13958" y1="24167" x2="17135" y2="19537"/>
                        <a14:foregroundMark x1="17135" y1="19537" x2="27865" y2="16204"/>
                        <a14:foregroundMark x1="27865" y1="16204" x2="36250" y2="22593"/>
                        <a14:foregroundMark x1="36250" y1="22593" x2="39635" y2="30185"/>
                        <a14:foregroundMark x1="39635" y1="30185" x2="41615" y2="46944"/>
                        <a14:foregroundMark x1="41615" y1="46944" x2="40781" y2="54907"/>
                        <a14:foregroundMark x1="40781" y1="54907" x2="38438" y2="62130"/>
                        <a14:foregroundMark x1="38438" y1="62130" x2="31354" y2="73704"/>
                        <a14:foregroundMark x1="29627" y1="79766" x2="29323" y2="80833"/>
                        <a14:foregroundMark x1="31354" y1="73704" x2="30623" y2="76270"/>
                        <a14:foregroundMark x1="28738" y1="80193" x2="16875" y2="67222"/>
                        <a14:foregroundMark x1="29323" y1="80833" x2="28853" y2="80319"/>
                        <a14:foregroundMark x1="16875" y1="67222" x2="12031" y2="57870"/>
                        <a14:foregroundMark x1="12031" y1="57870" x2="9010" y2="42315"/>
                        <a14:foregroundMark x1="9010" y1="42315" x2="9167" y2="41296"/>
                        <a14:foregroundMark x1="8750" y1="40000" x2="13698" y2="24444"/>
                        <a14:foregroundMark x1="13698" y1="24444" x2="15573" y2="21296"/>
                        <a14:foregroundMark x1="20104" y1="15278" x2="27187" y2="14630"/>
                        <a14:foregroundMark x1="27187" y1="14630" x2="31406" y2="15370"/>
                        <a14:foregroundMark x1="31406" y1="15370" x2="38958" y2="25556"/>
                        <a14:foregroundMark x1="38958" y1="25556" x2="42292" y2="42037"/>
                        <a14:foregroundMark x1="42292" y1="42037" x2="41979" y2="56759"/>
                        <a14:foregroundMark x1="36674" y1="77610" x2="36042" y2="80093"/>
                        <a14:foregroundMark x1="41979" y1="56759" x2="38827" y2="69149"/>
                        <a14:foregroundMark x1="31341" y1="75756" x2="30521" y2="75000"/>
                        <a14:foregroundMark x1="36042" y1="80093" x2="33040" y2="77324"/>
                        <a14:foregroundMark x1="30521" y1="75000" x2="21563" y2="72315"/>
                        <a14:foregroundMark x1="21146" y1="73056" x2="21146" y2="73056"/>
                        <a14:foregroundMark x1="21146" y1="73056" x2="21146" y2="73056"/>
                        <a14:foregroundMark x1="9479" y1="39444" x2="14010" y2="22593"/>
                        <a14:foregroundMark x1="14010" y1="22593" x2="20573" y2="15278"/>
                        <a14:foregroundMark x1="20573" y1="15278" x2="25625" y2="14630"/>
                        <a14:foregroundMark x1="25625" y1="14630" x2="34583" y2="19167"/>
                        <a14:foregroundMark x1="34583" y1="19167" x2="40677" y2="32222"/>
                        <a14:foregroundMark x1="40677" y1="32222" x2="42292" y2="38889"/>
                        <a14:foregroundMark x1="42292" y1="38889" x2="42604" y2="46204"/>
                        <a14:foregroundMark x1="42604" y1="46204" x2="9427" y2="49444"/>
                        <a14:foregroundMark x1="9427" y1="49444" x2="9010" y2="41204"/>
                        <a14:foregroundMark x1="9010" y1="41204" x2="10938" y2="48796"/>
                        <a14:foregroundMark x1="10938" y1="48796" x2="11458" y2="56389"/>
                        <a14:foregroundMark x1="11458" y1="56389" x2="14056" y2="70927"/>
                        <a14:foregroundMark x1="17455" y1="72948" x2="37344" y2="64352"/>
                        <a14:foregroundMark x1="37344" y1="64352" x2="42813" y2="44259"/>
                        <a14:foregroundMark x1="42813" y1="44259" x2="42135" y2="35833"/>
                        <a14:foregroundMark x1="42135" y1="35833" x2="35677" y2="21944"/>
                        <a14:foregroundMark x1="37396" y1="68704" x2="41875" y2="52222"/>
                        <a14:foregroundMark x1="41875" y1="52222" x2="41979" y2="49630"/>
                        <a14:foregroundMark x1="33333" y1="72037" x2="36771" y2="68148"/>
                        <a14:foregroundMark x1="19167" y1="71389" x2="13490" y2="66481"/>
                        <a14:foregroundMark x1="13490" y1="66481" x2="10729" y2="61574"/>
                        <a14:foregroundMark x1="10729" y1="61574" x2="9271" y2="52870"/>
                        <a14:foregroundMark x1="9271" y1="52870" x2="9271" y2="50648"/>
                        <a14:foregroundMark x1="9479" y1="53148" x2="8854" y2="38889"/>
                        <a14:foregroundMark x1="8854" y1="38889" x2="11753" y2="23708"/>
                        <a14:foregroundMark x1="17831" y1="14642" x2="23594" y2="12593"/>
                        <a14:foregroundMark x1="17344" y1="14815" x2="17784" y2="14658"/>
                        <a14:foregroundMark x1="23594" y1="12593" x2="25417" y2="13519"/>
                        <a14:foregroundMark x1="44010" y1="45185" x2="44010" y2="45185"/>
                        <a14:foregroundMark x1="44010" y1="45185" x2="35521" y2="47963"/>
                        <a14:backgroundMark x1="13594" y1="17963" x2="13594" y2="17963"/>
                        <a14:backgroundMark x1="12656" y1="21019" x2="15156" y2="16111"/>
                        <a14:backgroundMark x1="10260" y1="24444" x2="14219" y2="17870"/>
                        <a14:backgroundMark x1="14219" y1="17870" x2="17083" y2="15278"/>
                        <a14:backgroundMark x1="13490" y1="18056" x2="11563" y2="23519"/>
                        <a14:backgroundMark x1="17813" y1="14815" x2="17813" y2="14815"/>
                        <a14:backgroundMark x1="17813" y1="14815" x2="17813" y2="14537"/>
                        <a14:backgroundMark x1="12656" y1="68889" x2="16979" y2="73796"/>
                        <a14:backgroundMark x1="15104" y1="73796" x2="15000" y2="73333"/>
                        <a14:backgroundMark x1="29167" y1="78704" x2="37969" y2="72407"/>
                        <a14:backgroundMark x1="37969" y1="72407" x2="37500" y2="75370"/>
                        <a14:backgroundMark x1="40313" y1="69074" x2="36979" y2="76019"/>
                        <a14:backgroundMark x1="36979" y1="76019" x2="40208" y2="71296"/>
                        <a14:backgroundMark x1="40208" y1="71296" x2="37604" y2="77963"/>
                        <a14:backgroundMark x1="12083" y1="72315" x2="14688" y2="72778"/>
                        <a14:backgroundMark x1="15260" y1="75370" x2="13333" y2="70093"/>
                      </a14:backgroundRemoval>
                    </a14:imgEffect>
                  </a14:imgLayer>
                </a14:imgProps>
              </a:ext>
              <a:ext uri="{28A0092B-C50C-407E-A947-70E740481C1C}">
                <a14:useLocalDpi xmlns:a14="http://schemas.microsoft.com/office/drawing/2010/main" val="0"/>
              </a:ext>
            </a:extLst>
          </a:blip>
          <a:srcRect l="6250" t="8889" r="53308" b="18751"/>
          <a:stretch/>
        </p:blipFill>
        <p:spPr>
          <a:xfrm>
            <a:off x="34508" y="567483"/>
            <a:ext cx="1322335" cy="1330839"/>
          </a:xfrm>
          <a:prstGeom prst="rect">
            <a:avLst/>
          </a:prstGeom>
        </p:spPr>
      </p:pic>
    </p:spTree>
    <p:extLst>
      <p:ext uri="{BB962C8B-B14F-4D97-AF65-F5344CB8AC3E}">
        <p14:creationId xmlns:p14="http://schemas.microsoft.com/office/powerpoint/2010/main" val="1758735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A person making a face&#10;&#10;Description automatically generated">
            <a:extLst>
              <a:ext uri="{FF2B5EF4-FFF2-40B4-BE49-F238E27FC236}">
                <a16:creationId xmlns:a16="http://schemas.microsoft.com/office/drawing/2014/main" id="{225D0864-02F8-AEFE-B518-E1D686E82C3E}"/>
              </a:ext>
            </a:extLst>
          </p:cNvPr>
          <p:cNvPicPr>
            <a:picLocks noChangeAspect="1"/>
          </p:cNvPicPr>
          <p:nvPr/>
        </p:nvPicPr>
        <p:blipFill rotWithShape="1">
          <a:blip r:embed="rId3">
            <a:duotone>
              <a:prstClr val="black"/>
              <a:schemeClr val="tx2">
                <a:tint val="45000"/>
                <a:satMod val="400000"/>
              </a:schemeClr>
            </a:duotone>
            <a:alphaModFix amt="25000"/>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7ABF3B0B-12C6-AEEA-8FF4-E1A2A3D4047D}"/>
              </a:ext>
            </a:extLst>
          </p:cNvPr>
          <p:cNvSpPr>
            <a:spLocks noGrp="1"/>
          </p:cNvSpPr>
          <p:nvPr>
            <p:ph type="title"/>
          </p:nvPr>
        </p:nvSpPr>
        <p:spPr>
          <a:xfrm>
            <a:off x="838200" y="365125"/>
            <a:ext cx="10515600" cy="1325563"/>
          </a:xfrm>
        </p:spPr>
        <p:txBody>
          <a:bodyPr>
            <a:normAutofit/>
          </a:bodyPr>
          <a:lstStyle/>
          <a:p>
            <a:r>
              <a:rPr lang="en-MY"/>
              <a:t>Challenges</a:t>
            </a:r>
            <a:endParaRPr lang="en-MY" dirty="0"/>
          </a:p>
        </p:txBody>
      </p:sp>
      <p:graphicFrame>
        <p:nvGraphicFramePr>
          <p:cNvPr id="5" name="Content Placeholder 2">
            <a:extLst>
              <a:ext uri="{FF2B5EF4-FFF2-40B4-BE49-F238E27FC236}">
                <a16:creationId xmlns:a16="http://schemas.microsoft.com/office/drawing/2014/main" id="{403CDF32-F782-CABC-2559-0768BA270D53}"/>
              </a:ext>
            </a:extLst>
          </p:cNvPr>
          <p:cNvGraphicFramePr>
            <a:graphicFrameLocks noGrp="1"/>
          </p:cNvGraphicFramePr>
          <p:nvPr>
            <p:ph idx="1"/>
            <p:extLst>
              <p:ext uri="{D42A27DB-BD31-4B8C-83A1-F6EECF244321}">
                <p14:modId xmlns:p14="http://schemas.microsoft.com/office/powerpoint/2010/main" val="50154724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20808556"/>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1449</TotalTime>
  <Words>729</Words>
  <Application>Microsoft Office PowerPoint</Application>
  <PresentationFormat>Widescreen</PresentationFormat>
  <Paragraphs>113</Paragraphs>
  <Slides>10</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Aptos</vt:lpstr>
      <vt:lpstr>Aptos Display</vt:lpstr>
      <vt:lpstr>Arial</vt:lpstr>
      <vt:lpstr>Britannic Bold</vt:lpstr>
      <vt:lpstr>Calibri</vt:lpstr>
      <vt:lpstr>Times New Roman</vt:lpstr>
      <vt:lpstr>Wingdings</vt:lpstr>
      <vt:lpstr>Office Theme</vt:lpstr>
      <vt:lpstr>PowerPoint Presentation</vt:lpstr>
      <vt:lpstr>The Research Paper</vt:lpstr>
      <vt:lpstr>Problem Statement</vt:lpstr>
      <vt:lpstr>Possible Solutions</vt:lpstr>
      <vt:lpstr>The Decision Making</vt:lpstr>
      <vt:lpstr>Chosen Decision</vt:lpstr>
      <vt:lpstr>Tesla’s Autopilot Features</vt:lpstr>
      <vt:lpstr>Traffic-Aware Cruise Control</vt:lpstr>
      <vt:lpstr>Challenges</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Ravi, Mukhesh</dc:creator>
  <cp:lastModifiedBy>Mukhesh Ravi</cp:lastModifiedBy>
  <cp:revision>4</cp:revision>
  <dcterms:created xsi:type="dcterms:W3CDTF">2024-07-07T17:00:05Z</dcterms:created>
  <dcterms:modified xsi:type="dcterms:W3CDTF">2024-07-08T17:09:20Z</dcterms:modified>
</cp:coreProperties>
</file>